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94" r:id="rId2"/>
    <p:sldMasterId id="2147483707" r:id="rId3"/>
  </p:sldMasterIdLst>
  <p:notesMasterIdLst>
    <p:notesMasterId r:id="rId23"/>
  </p:notesMasterIdLst>
  <p:handoutMasterIdLst>
    <p:handoutMasterId r:id="rId24"/>
  </p:handoutMasterIdLst>
  <p:sldIdLst>
    <p:sldId id="256" r:id="rId4"/>
    <p:sldId id="587" r:id="rId5"/>
    <p:sldId id="589" r:id="rId6"/>
    <p:sldId id="603" r:id="rId7"/>
    <p:sldId id="593" r:id="rId8"/>
    <p:sldId id="604" r:id="rId9"/>
    <p:sldId id="605" r:id="rId10"/>
    <p:sldId id="606" r:id="rId11"/>
    <p:sldId id="608" r:id="rId12"/>
    <p:sldId id="609" r:id="rId13"/>
    <p:sldId id="602" r:id="rId14"/>
    <p:sldId id="269" r:id="rId15"/>
    <p:sldId id="268" r:id="rId16"/>
    <p:sldId id="267" r:id="rId17"/>
    <p:sldId id="266" r:id="rId18"/>
    <p:sldId id="265" r:id="rId19"/>
    <p:sldId id="264" r:id="rId20"/>
    <p:sldId id="270" r:id="rId21"/>
    <p:sldId id="261" r:id="rId2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584" autoAdjust="0"/>
  </p:normalViewPr>
  <p:slideViewPr>
    <p:cSldViewPr>
      <p:cViewPr varScale="1">
        <p:scale>
          <a:sx n="87" d="100"/>
          <a:sy n="87" d="100"/>
        </p:scale>
        <p:origin x="837" y="3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defRPr>
            </a:lvl1pPr>
          </a:lstStyle>
          <a:p>
            <a:pPr>
              <a:defRPr/>
            </a:pPr>
            <a:fld id="{84362C4B-316A-4F62-A58E-3DA4AAEA3DFF}" type="datetimeFigureOut">
              <a:rPr lang="en-US"/>
              <a:pPr>
                <a:defRPr/>
              </a:pPr>
              <a:t>9/9/2019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defRPr>
            </a:lvl1pPr>
          </a:lstStyle>
          <a:p>
            <a:pPr>
              <a:defRPr/>
            </a:pPr>
            <a:fld id="{7334753D-9701-4A15-85BF-8C437AEBF53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defRPr>
            </a:lvl1pPr>
          </a:lstStyle>
          <a:p>
            <a:pPr>
              <a:defRPr/>
            </a:pPr>
            <a:fld id="{66879163-4A2A-4267-993C-7695C021899F}" type="datetimeFigureOut">
              <a:rPr lang="en-US"/>
              <a:pPr>
                <a:defRPr/>
              </a:pPr>
              <a:t>9/9/2019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defRPr>
            </a:lvl1pPr>
          </a:lstStyle>
          <a:p>
            <a:pPr>
              <a:defRPr/>
            </a:pPr>
            <a:fld id="{F724EB1F-862D-4C28-8B64-68026D1AC70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BFB5421B-EDBF-4515-8E0A-6D98AEC7A63B}" type="slidenum">
              <a:rPr lang="en-US" altLang="en-US" smtClean="0">
                <a:latin typeface="Arial" panose="020B0604020202020204" pitchFamily="34" charset="0"/>
              </a:rPr>
              <a:pPr/>
              <a:t>2</a:t>
            </a:fld>
            <a:endParaRPr lang="en-US" altLang="en-US">
              <a:latin typeface="Arial" panose="020B0604020202020204" pitchFamily="34" charset="0"/>
            </a:endParaRPr>
          </a:p>
        </p:txBody>
      </p:sp>
    </p:spTree>
    <p:extLst>
      <p:ext uri="{BB962C8B-B14F-4D97-AF65-F5344CB8AC3E}">
        <p14:creationId xmlns:p14="http://schemas.microsoft.com/office/powerpoint/2010/main" val="4228170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83165701-1BEF-4972-A1EC-7DF1CE2C1B4E}" type="slidenum">
              <a:rPr lang="en-US" altLang="en-US" smtClean="0">
                <a:latin typeface="Arial" panose="020B0604020202020204" pitchFamily="34" charset="0"/>
              </a:rPr>
              <a:pPr/>
              <a:t>3</a:t>
            </a:fld>
            <a:endParaRPr lang="en-US" altLang="en-US">
              <a:latin typeface="Arial" panose="020B0604020202020204" pitchFamily="34" charset="0"/>
            </a:endParaRPr>
          </a:p>
        </p:txBody>
      </p:sp>
    </p:spTree>
    <p:extLst>
      <p:ext uri="{BB962C8B-B14F-4D97-AF65-F5344CB8AC3E}">
        <p14:creationId xmlns:p14="http://schemas.microsoft.com/office/powerpoint/2010/main" val="1115300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C4C00946-75CF-4160-AD8A-3EB6CE23864B}" type="slidenum">
              <a:rPr lang="en-US" altLang="en-US" smtClean="0">
                <a:latin typeface="Arial" panose="020B0604020202020204" pitchFamily="34" charset="0"/>
              </a:rPr>
              <a:pPr/>
              <a:t>4</a:t>
            </a:fld>
            <a:endParaRPr lang="en-US" altLang="en-US">
              <a:latin typeface="Arial" panose="020B0604020202020204" pitchFamily="34" charset="0"/>
            </a:endParaRPr>
          </a:p>
        </p:txBody>
      </p:sp>
    </p:spTree>
    <p:extLst>
      <p:ext uri="{BB962C8B-B14F-4D97-AF65-F5344CB8AC3E}">
        <p14:creationId xmlns:p14="http://schemas.microsoft.com/office/powerpoint/2010/main" val="921669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7C9827C-85F0-4753-95CD-BE90777BFB51}" type="slidenum">
              <a:rPr lang="en-US" altLang="en-US" smtClean="0">
                <a:latin typeface="Arial" panose="020B0604020202020204" pitchFamily="34" charset="0"/>
              </a:rPr>
              <a:pPr/>
              <a:t>5</a:t>
            </a:fld>
            <a:endParaRPr lang="en-US" altLang="en-US">
              <a:latin typeface="Arial" panose="020B0604020202020204" pitchFamily="34" charset="0"/>
            </a:endParaRPr>
          </a:p>
        </p:txBody>
      </p:sp>
    </p:spTree>
    <p:extLst>
      <p:ext uri="{BB962C8B-B14F-4D97-AF65-F5344CB8AC3E}">
        <p14:creationId xmlns:p14="http://schemas.microsoft.com/office/powerpoint/2010/main" val="1101351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7C9827C-85F0-4753-95CD-BE90777BFB51}" type="slidenum">
              <a:rPr lang="en-US" altLang="en-US" smtClean="0">
                <a:latin typeface="Arial" panose="020B0604020202020204" pitchFamily="34" charset="0"/>
              </a:rPr>
              <a:pPr/>
              <a:t>6</a:t>
            </a:fld>
            <a:endParaRPr lang="en-US" altLang="en-US">
              <a:latin typeface="Arial" panose="020B0604020202020204" pitchFamily="34" charset="0"/>
            </a:endParaRPr>
          </a:p>
        </p:txBody>
      </p:sp>
    </p:spTree>
    <p:extLst>
      <p:ext uri="{BB962C8B-B14F-4D97-AF65-F5344CB8AC3E}">
        <p14:creationId xmlns:p14="http://schemas.microsoft.com/office/powerpoint/2010/main" val="2680354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7C9827C-85F0-4753-95CD-BE90777BFB51}" type="slidenum">
              <a:rPr lang="en-US" altLang="en-US" smtClean="0">
                <a:latin typeface="Arial" panose="020B0604020202020204" pitchFamily="34" charset="0"/>
              </a:rPr>
              <a:pPr/>
              <a:t>7</a:t>
            </a:fld>
            <a:endParaRPr lang="en-US" altLang="en-US">
              <a:latin typeface="Arial" panose="020B0604020202020204" pitchFamily="34" charset="0"/>
            </a:endParaRPr>
          </a:p>
        </p:txBody>
      </p:sp>
    </p:spTree>
    <p:extLst>
      <p:ext uri="{BB962C8B-B14F-4D97-AF65-F5344CB8AC3E}">
        <p14:creationId xmlns:p14="http://schemas.microsoft.com/office/powerpoint/2010/main" val="1601420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7C9827C-85F0-4753-95CD-BE90777BFB51}" type="slidenum">
              <a:rPr lang="en-US" altLang="en-US" smtClean="0">
                <a:latin typeface="Arial" panose="020B0604020202020204" pitchFamily="34" charset="0"/>
              </a:rPr>
              <a:pPr/>
              <a:t>8</a:t>
            </a:fld>
            <a:endParaRPr lang="en-US" altLang="en-US">
              <a:latin typeface="Arial" panose="020B0604020202020204" pitchFamily="34" charset="0"/>
            </a:endParaRPr>
          </a:p>
        </p:txBody>
      </p:sp>
    </p:spTree>
    <p:extLst>
      <p:ext uri="{BB962C8B-B14F-4D97-AF65-F5344CB8AC3E}">
        <p14:creationId xmlns:p14="http://schemas.microsoft.com/office/powerpoint/2010/main" val="3834634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8B13B375-0FD8-4098-BE24-79C84100C054}" type="slidenum">
              <a:rPr lang="en-US" altLang="en-US" smtClean="0">
                <a:latin typeface="Arial" panose="020B0604020202020204" pitchFamily="34" charset="0"/>
              </a:rPr>
              <a:pPr/>
              <a:t>11</a:t>
            </a:fld>
            <a:endParaRPr lang="en-US" altLang="en-US">
              <a:latin typeface="Arial" panose="020B0604020202020204" pitchFamily="34" charset="0"/>
            </a:endParaRPr>
          </a:p>
        </p:txBody>
      </p:sp>
    </p:spTree>
    <p:extLst>
      <p:ext uri="{BB962C8B-B14F-4D97-AF65-F5344CB8AC3E}">
        <p14:creationId xmlns:p14="http://schemas.microsoft.com/office/powerpoint/2010/main" val="1711717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5" name="Header Placeholder 4"/>
          <p:cNvSpPr>
            <a:spLocks noGrp="1"/>
          </p:cNvSpPr>
          <p:nvPr>
            <p:ph type="hd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charset="0"/>
              <a:ea typeface="ＭＳ Ｐゴシック" charset="0"/>
            </a:endParaRPr>
          </a:p>
        </p:txBody>
      </p:sp>
      <p:sp>
        <p:nvSpPr>
          <p:cNvPr id="6" name="Date Placeholder 5"/>
          <p:cNvSpPr>
            <a:spLocks noGrp="1"/>
          </p:cNvSpPr>
          <p:nvPr>
            <p:ph type="dt"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charset="0"/>
              <a:ea typeface="ＭＳ Ｐゴシック" charset="0"/>
            </a:endParaRPr>
          </a:p>
        </p:txBody>
      </p:sp>
    </p:spTree>
    <p:extLst>
      <p:ext uri="{BB962C8B-B14F-4D97-AF65-F5344CB8AC3E}">
        <p14:creationId xmlns:p14="http://schemas.microsoft.com/office/powerpoint/2010/main" val="1564941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23D6A32-7483-0B42-9A8A-A7A736771F32}" type="slidenum">
              <a:rPr kumimoji="0" lang="en-US" sz="1200" b="0" i="0" u="none" strike="noStrike" kern="1200" cap="none" spc="0" normalizeH="0" baseline="0" noProof="0" smtClean="0">
                <a:ln>
                  <a:noFill/>
                </a:ln>
                <a:solidFill>
                  <a:srgbClr val="000000"/>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Times" charset="0"/>
              <a:ea typeface="ＭＳ Ｐゴシック" charset="0"/>
            </a:endParaRPr>
          </a:p>
        </p:txBody>
      </p:sp>
    </p:spTree>
    <p:extLst>
      <p:ext uri="{BB962C8B-B14F-4D97-AF65-F5344CB8AC3E}">
        <p14:creationId xmlns:p14="http://schemas.microsoft.com/office/powerpoint/2010/main" val="2335733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pPr marL="342548" indent="-342548">
              <a:buFont typeface="Arial" panose="020B0604020202020204" pitchFamily="34" charset="0"/>
              <a:buChar char="•"/>
            </a:pPr>
            <a:r>
              <a:rPr lang="en-US" dirty="0">
                <a:ea typeface="ヒラギノ角ゴ Pro W3"/>
                <a:cs typeface="ヒラギノ角ゴ Pro W3"/>
              </a:rPr>
              <a:t>So how does JHTV manage these processes?</a:t>
            </a:r>
          </a:p>
          <a:p>
            <a:pPr marL="342548" indent="-342548">
              <a:buFont typeface="Arial" panose="020B0604020202020204" pitchFamily="34" charset="0"/>
              <a:buChar char="•"/>
            </a:pPr>
            <a:r>
              <a:rPr lang="en-US" dirty="0">
                <a:ea typeface="ヒラギノ角ゴ Pro W3"/>
                <a:cs typeface="ヒラギノ角ゴ Pro W3"/>
              </a:rPr>
              <a:t>Three key divisions.</a:t>
            </a:r>
          </a:p>
        </p:txBody>
      </p:sp>
      <p:sp>
        <p:nvSpPr>
          <p:cNvPr id="2" name="Header Placeholder 1"/>
          <p:cNvSpPr>
            <a:spLocks noGrp="1"/>
          </p:cNvSpPr>
          <p:nvPr>
            <p:ph type="hd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charset="0"/>
              <a:ea typeface="ＭＳ Ｐゴシック" charset="0"/>
            </a:endParaRPr>
          </a:p>
        </p:txBody>
      </p:sp>
      <p:sp>
        <p:nvSpPr>
          <p:cNvPr id="3" name="Date Placeholder 2"/>
          <p:cNvSpPr>
            <a:spLocks noGrp="1"/>
          </p:cNvSpPr>
          <p:nvPr>
            <p:ph type="dt"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charset="0"/>
              <a:ea typeface="ＭＳ Ｐゴシック" charset="0"/>
            </a:endParaRPr>
          </a:p>
        </p:txBody>
      </p:sp>
    </p:spTree>
    <p:extLst>
      <p:ext uri="{BB962C8B-B14F-4D97-AF65-F5344CB8AC3E}">
        <p14:creationId xmlns:p14="http://schemas.microsoft.com/office/powerpoint/2010/main" val="173452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D0F5F5-BE5D-8D41-8A51-97AE17AA81BF}" type="slidenum">
              <a:rPr kumimoji="0" lang="en-US" sz="1200" b="0" i="0" u="none" strike="noStrike" kern="1200" cap="none" spc="0" normalizeH="0" baseline="0" noProof="0" smtClean="0">
                <a:ln>
                  <a:noFill/>
                </a:ln>
                <a:solidFill>
                  <a:srgbClr val="000000"/>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Times" charset="0"/>
              <a:ea typeface="ＭＳ Ｐゴシック" charset="0"/>
            </a:endParaRPr>
          </a:p>
        </p:txBody>
      </p:sp>
    </p:spTree>
    <p:extLst>
      <p:ext uri="{BB962C8B-B14F-4D97-AF65-F5344CB8AC3E}">
        <p14:creationId xmlns:p14="http://schemas.microsoft.com/office/powerpoint/2010/main" val="1441310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D0F5F5-BE5D-8D41-8A51-97AE17AA81BF}" type="slidenum">
              <a:rPr kumimoji="0" lang="en-US" sz="1200" b="0" i="0" u="none" strike="noStrike" kern="1200" cap="none" spc="0" normalizeH="0" baseline="0" noProof="0" smtClean="0">
                <a:ln>
                  <a:noFill/>
                </a:ln>
                <a:solidFill>
                  <a:srgbClr val="000000"/>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Times" charset="0"/>
              <a:ea typeface="ＭＳ Ｐゴシック" charset="0"/>
            </a:endParaRPr>
          </a:p>
        </p:txBody>
      </p:sp>
    </p:spTree>
    <p:extLst>
      <p:ext uri="{BB962C8B-B14F-4D97-AF65-F5344CB8AC3E}">
        <p14:creationId xmlns:p14="http://schemas.microsoft.com/office/powerpoint/2010/main" val="3089541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D0F5F5-BE5D-8D41-8A51-97AE17AA81BF}" type="slidenum">
              <a:rPr kumimoji="0" lang="en-US" sz="1200" b="0" i="0" u="none" strike="noStrike" kern="1200" cap="none" spc="0" normalizeH="0" baseline="0" noProof="0" smtClean="0">
                <a:ln>
                  <a:noFill/>
                </a:ln>
                <a:solidFill>
                  <a:srgbClr val="000000"/>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Times" charset="0"/>
              <a:ea typeface="ＭＳ Ｐゴシック" charset="0"/>
            </a:endParaRPr>
          </a:p>
        </p:txBody>
      </p:sp>
    </p:spTree>
    <p:extLst>
      <p:ext uri="{BB962C8B-B14F-4D97-AF65-F5344CB8AC3E}">
        <p14:creationId xmlns:p14="http://schemas.microsoft.com/office/powerpoint/2010/main" val="3038035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D0F5F5-BE5D-8D41-8A51-97AE17AA81BF}" type="slidenum">
              <a:rPr kumimoji="0" lang="en-US" sz="1200" b="0" i="0" u="none" strike="noStrike" kern="1200" cap="none" spc="0" normalizeH="0" baseline="0" noProof="0" smtClean="0">
                <a:ln>
                  <a:noFill/>
                </a:ln>
                <a:solidFill>
                  <a:srgbClr val="000000"/>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Times" charset="0"/>
              <a:ea typeface="ＭＳ Ｐゴシック" charset="0"/>
            </a:endParaRPr>
          </a:p>
        </p:txBody>
      </p:sp>
    </p:spTree>
    <p:extLst>
      <p:ext uri="{BB962C8B-B14F-4D97-AF65-F5344CB8AC3E}">
        <p14:creationId xmlns:p14="http://schemas.microsoft.com/office/powerpoint/2010/main" val="37096164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CBRG_cover2_alt"/>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123" name="Rectangle 3"/>
          <p:cNvSpPr>
            <a:spLocks noGrp="1" noChangeArrowheads="1"/>
          </p:cNvSpPr>
          <p:nvPr>
            <p:ph type="ctrTitle"/>
          </p:nvPr>
        </p:nvSpPr>
        <p:spPr>
          <a:xfrm>
            <a:off x="0" y="3962400"/>
            <a:ext cx="9144000" cy="609600"/>
          </a:xfrm>
        </p:spPr>
        <p:txBody>
          <a:bodyPr anchor="t"/>
          <a:lstStyle>
            <a:lvl1pPr algn="ctr">
              <a:defRPr sz="4000" b="0">
                <a:solidFill>
                  <a:srgbClr val="003399"/>
                </a:solidFill>
                <a:latin typeface="Arial Black" pitchFamily="34" charset="0"/>
              </a:defRPr>
            </a:lvl1pPr>
          </a:lstStyle>
          <a:p>
            <a:r>
              <a:rPr lang="en-US"/>
              <a:t>Click to edit Master title style</a:t>
            </a:r>
          </a:p>
        </p:txBody>
      </p:sp>
      <p:sp>
        <p:nvSpPr>
          <p:cNvPr id="5124" name="Rectangle 4"/>
          <p:cNvSpPr>
            <a:spLocks noGrp="1" noChangeArrowheads="1"/>
          </p:cNvSpPr>
          <p:nvPr>
            <p:ph type="subTitle" idx="1"/>
          </p:nvPr>
        </p:nvSpPr>
        <p:spPr>
          <a:xfrm>
            <a:off x="0" y="4876800"/>
            <a:ext cx="9144000" cy="457200"/>
          </a:xfrm>
        </p:spPr>
        <p:txBody>
          <a:bodyPr/>
          <a:lstStyle>
            <a:lvl1pPr marL="0" indent="0" algn="ctr">
              <a:defRPr sz="2400" i="1"/>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342900" indent="-342900">
              <a:buFont typeface="Arial" panose="020B0604020202020204" pitchFamily="34" charset="0"/>
              <a:buChar char="•"/>
              <a:defRPr sz="2800"/>
            </a:lvl1pPr>
            <a:lvl2pPr marL="742950" indent="-285750">
              <a:buFont typeface="Arial" panose="020B0604020202020204" pitchFamily="34" charset="0"/>
              <a:buChar char="•"/>
              <a:defRPr sz="2800"/>
            </a:lvl2pPr>
            <a:lvl3pPr marL="1200150" indent="-285750">
              <a:buFont typeface="Arial" panose="020B0604020202020204" pitchFamily="34" charset="0"/>
              <a:buChar char="•"/>
              <a:defRPr sz="2800"/>
            </a:lvl3pPr>
            <a:lvl4pPr marL="1657350" indent="-285750">
              <a:buFont typeface="Arial" panose="020B0604020202020204" pitchFamily="34" charset="0"/>
              <a:buChar char="•"/>
              <a:defRPr sz="2800"/>
            </a:lvl4pPr>
            <a:lvl5pPr marL="2114550" indent="-285750">
              <a:buFont typeface="Arial" panose="020B0604020202020204" pitchFamily="34" charset="0"/>
              <a:buChar cha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0"/>
            <a:ext cx="205740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0"/>
            <a:ext cx="601980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0" y="0"/>
            <a:ext cx="9141970" cy="6858000"/>
          </a:xfrm>
          <a:prstGeom prst="rect">
            <a:avLst/>
          </a:prstGeom>
        </p:spPr>
      </p:pic>
      <p:sp>
        <p:nvSpPr>
          <p:cNvPr id="5" name="Rectangle 5"/>
          <p:cNvSpPr>
            <a:spLocks noGrp="1" noChangeArrowheads="1"/>
          </p:cNvSpPr>
          <p:nvPr>
            <p:ph type="dt" sz="half" idx="10"/>
          </p:nvPr>
        </p:nvSpPr>
        <p:spPr bwMode="white">
          <a:xfrm>
            <a:off x="819150" y="6477000"/>
            <a:ext cx="1905000" cy="381000"/>
          </a:xfrm>
        </p:spPr>
        <p:txBody>
          <a:bodyPr/>
          <a:lstStyle>
            <a:lvl1pPr>
              <a:defRPr smtClean="0">
                <a:solidFill>
                  <a:schemeClr val="bg1"/>
                </a:solidFill>
              </a:defRPr>
            </a:lvl1pPr>
          </a:lstStyle>
          <a:p>
            <a:pPr>
              <a:defRPr/>
            </a:pPr>
            <a:fld id="{04A7133C-C067-844C-8817-F7AE1432CB42}" type="datetime1">
              <a:rPr lang="en-US"/>
              <a:pPr>
                <a:defRPr/>
              </a:pPr>
              <a:t>9/9/2019</a:t>
            </a:fld>
            <a:endParaRPr lang="en-US">
              <a:latin typeface="Times" charset="0"/>
            </a:endParaRPr>
          </a:p>
        </p:txBody>
      </p:sp>
      <p:sp>
        <p:nvSpPr>
          <p:cNvPr id="6" name="Rectangle 6"/>
          <p:cNvSpPr>
            <a:spLocks noGrp="1" noChangeArrowheads="1"/>
          </p:cNvSpPr>
          <p:nvPr>
            <p:ph type="ftr" sz="quarter" idx="11"/>
          </p:nvPr>
        </p:nvSpPr>
        <p:spPr bwMode="white">
          <a:xfrm>
            <a:off x="3124200" y="6477000"/>
            <a:ext cx="2895600" cy="381000"/>
          </a:xfrm>
        </p:spPr>
        <p:txBody>
          <a:bodyPr/>
          <a:lstStyle>
            <a:lvl1pPr>
              <a:defRPr smtClean="0">
                <a:solidFill>
                  <a:schemeClr val="bg1"/>
                </a:solidFill>
              </a:defRPr>
            </a:lvl1pPr>
          </a:lstStyle>
          <a:p>
            <a:pPr>
              <a:defRPr/>
            </a:pPr>
            <a:endParaRPr lang="en-US"/>
          </a:p>
        </p:txBody>
      </p:sp>
      <p:sp>
        <p:nvSpPr>
          <p:cNvPr id="7" name="Rectangle 7"/>
          <p:cNvSpPr>
            <a:spLocks noGrp="1" noChangeArrowheads="1"/>
          </p:cNvSpPr>
          <p:nvPr>
            <p:ph type="sldNum" sz="quarter" idx="12"/>
          </p:nvPr>
        </p:nvSpPr>
        <p:spPr bwMode="white">
          <a:xfrm>
            <a:off x="6705600" y="6477000"/>
            <a:ext cx="1905000" cy="381000"/>
          </a:xfrm>
        </p:spPr>
        <p:txBody>
          <a:bodyPr/>
          <a:lstStyle>
            <a:lvl1pPr>
              <a:defRPr smtClean="0">
                <a:solidFill>
                  <a:schemeClr val="bg1"/>
                </a:solidFill>
              </a:defRPr>
            </a:lvl1pPr>
          </a:lstStyle>
          <a:p>
            <a:pPr>
              <a:defRPr/>
            </a:pPr>
            <a:fld id="{BF0CAED8-0453-134D-9D53-E5AC1ADBB90B}" type="slidenum">
              <a:rPr lang="en-US"/>
              <a:pPr>
                <a:defRPr/>
              </a:pPr>
              <a:t>‹#›</a:t>
            </a:fld>
            <a:endParaRPr lang="en-US"/>
          </a:p>
        </p:txBody>
      </p:sp>
      <p:sp>
        <p:nvSpPr>
          <p:cNvPr id="12" name="Text Placeholder 11"/>
          <p:cNvSpPr>
            <a:spLocks noGrp="1"/>
          </p:cNvSpPr>
          <p:nvPr>
            <p:ph type="body" sz="quarter" idx="13" hasCustomPrompt="1"/>
          </p:nvPr>
        </p:nvSpPr>
        <p:spPr>
          <a:xfrm>
            <a:off x="918542" y="4038600"/>
            <a:ext cx="7844457" cy="838200"/>
          </a:xfrm>
        </p:spPr>
        <p:txBody>
          <a:bodyPr/>
          <a:lstStyle>
            <a:lvl1pPr marL="0" indent="0">
              <a:buNone/>
              <a:defRPr sz="3500" b="1"/>
            </a:lvl1pPr>
          </a:lstStyle>
          <a:p>
            <a:pPr lvl="0"/>
            <a:r>
              <a:rPr lang="en-US" dirty="0"/>
              <a:t>Click to add Title</a:t>
            </a:r>
          </a:p>
        </p:txBody>
      </p:sp>
      <p:sp>
        <p:nvSpPr>
          <p:cNvPr id="14" name="Text Placeholder 13"/>
          <p:cNvSpPr>
            <a:spLocks noGrp="1"/>
          </p:cNvSpPr>
          <p:nvPr>
            <p:ph type="body" sz="quarter" idx="14" hasCustomPrompt="1"/>
          </p:nvPr>
        </p:nvSpPr>
        <p:spPr>
          <a:xfrm>
            <a:off x="914400" y="4876800"/>
            <a:ext cx="7848600" cy="83820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Subtitle</a:t>
            </a:r>
          </a:p>
        </p:txBody>
      </p:sp>
    </p:spTree>
    <p:extLst>
      <p:ext uri="{BB962C8B-B14F-4D97-AF65-F5344CB8AC3E}">
        <p14:creationId xmlns:p14="http://schemas.microsoft.com/office/powerpoint/2010/main" val="659381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a:t>
            </a:r>
            <a:br>
              <a:rPr lang="en-US" dirty="0"/>
            </a:b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mtClean="0"/>
            </a:lvl1pPr>
          </a:lstStyle>
          <a:p>
            <a:pPr>
              <a:defRPr/>
            </a:pPr>
            <a:fld id="{0E1DB010-DF3B-A94D-915A-FED37C62BA68}" type="datetime1">
              <a:rPr lang="en-US"/>
              <a:pPr>
                <a:defRPr/>
              </a:pPr>
              <a:t>9/9/2019</a:t>
            </a:fld>
            <a:endParaRPr lang="en-US">
              <a:latin typeface="Times" charset="0"/>
            </a:endParaRPr>
          </a:p>
        </p:txBody>
      </p:sp>
      <p:sp>
        <p:nvSpPr>
          <p:cNvPr id="5" name="Footer Placeholder 4"/>
          <p:cNvSpPr>
            <a:spLocks noGrp="1"/>
          </p:cNvSpPr>
          <p:nvPr>
            <p:ph type="ftr" sz="quarter" idx="11"/>
          </p:nvPr>
        </p:nvSpPr>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CF50CDAE-31FA-A54B-B35B-792E8B28A9B0}" type="slidenum">
              <a:rPr lang="en-US"/>
              <a:pPr>
                <a:defRPr/>
              </a:pPr>
              <a:t>‹#›</a:t>
            </a:fld>
            <a:endParaRPr lang="en-US">
              <a:solidFill>
                <a:srgbClr val="002C77"/>
              </a:solidFill>
            </a:endParaRPr>
          </a:p>
        </p:txBody>
      </p:sp>
    </p:spTree>
    <p:extLst>
      <p:ext uri="{BB962C8B-B14F-4D97-AF65-F5344CB8AC3E}">
        <p14:creationId xmlns:p14="http://schemas.microsoft.com/office/powerpoint/2010/main" val="2703353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4406900"/>
            <a:ext cx="7772400" cy="1362075"/>
          </a:xfrm>
        </p:spPr>
        <p:txBody>
          <a:bodyPr/>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14400"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smtClean="0"/>
            </a:lvl1pPr>
          </a:lstStyle>
          <a:p>
            <a:pPr>
              <a:defRPr/>
            </a:pPr>
            <a:fld id="{C580D2A8-6190-7946-B38F-8A344B9CE157}" type="datetime1">
              <a:rPr lang="en-US"/>
              <a:pPr>
                <a:defRPr/>
              </a:pPr>
              <a:t>9/9/2019</a:t>
            </a:fld>
            <a:endParaRPr lang="en-US">
              <a:latin typeface="Times" charset="0"/>
            </a:endParaRPr>
          </a:p>
        </p:txBody>
      </p:sp>
      <p:sp>
        <p:nvSpPr>
          <p:cNvPr id="5" name="Footer Placeholder 4"/>
          <p:cNvSpPr>
            <a:spLocks noGrp="1"/>
          </p:cNvSpPr>
          <p:nvPr>
            <p:ph type="ftr" sz="quarter" idx="11"/>
          </p:nvPr>
        </p:nvSpPr>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EB323127-CD13-0E48-AFD2-F6CF28CA9918}" type="slidenum">
              <a:rPr lang="en-US"/>
              <a:pPr>
                <a:defRPr/>
              </a:pPr>
              <a:t>‹#›</a:t>
            </a:fld>
            <a:endParaRPr lang="en-US">
              <a:solidFill>
                <a:srgbClr val="002C77"/>
              </a:solidFill>
            </a:endParaRPr>
          </a:p>
        </p:txBody>
      </p:sp>
    </p:spTree>
    <p:extLst>
      <p:ext uri="{BB962C8B-B14F-4D97-AF65-F5344CB8AC3E}">
        <p14:creationId xmlns:p14="http://schemas.microsoft.com/office/powerpoint/2010/main" val="206122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a:t>
            </a:r>
          </a:p>
        </p:txBody>
      </p:sp>
      <p:sp>
        <p:nvSpPr>
          <p:cNvPr id="3" name="Content Placeholder 2"/>
          <p:cNvSpPr>
            <a:spLocks noGrp="1"/>
          </p:cNvSpPr>
          <p:nvPr>
            <p:ph sz="half" idx="1"/>
          </p:nvPr>
        </p:nvSpPr>
        <p:spPr>
          <a:xfrm>
            <a:off x="9144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smtClean="0"/>
            </a:lvl1pPr>
          </a:lstStyle>
          <a:p>
            <a:pPr>
              <a:defRPr/>
            </a:pPr>
            <a:fld id="{683873F6-8034-264F-9C25-D1356A5B5799}" type="datetime1">
              <a:rPr lang="en-US"/>
              <a:pPr>
                <a:defRPr/>
              </a:pPr>
              <a:t>9/9/2019</a:t>
            </a:fld>
            <a:endParaRPr lang="en-US">
              <a:latin typeface="Times" charset="0"/>
            </a:endParaRPr>
          </a:p>
        </p:txBody>
      </p:sp>
      <p:sp>
        <p:nvSpPr>
          <p:cNvPr id="6" name="Footer Placeholder 5"/>
          <p:cNvSpPr>
            <a:spLocks noGrp="1"/>
          </p:cNvSpPr>
          <p:nvPr>
            <p:ph type="ftr" sz="quarter" idx="11"/>
          </p:nvPr>
        </p:nvSpPr>
        <p:spPr/>
        <p:txBody>
          <a:bodyPr/>
          <a:lstStyle>
            <a:lvl1pPr>
              <a:defRPr smtClean="0"/>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CCD9E7C7-4073-2B4D-8822-D93568002315}" type="slidenum">
              <a:rPr lang="en-US"/>
              <a:pPr>
                <a:defRPr/>
              </a:pPr>
              <a:t>‹#›</a:t>
            </a:fld>
            <a:endParaRPr lang="en-US">
              <a:solidFill>
                <a:srgbClr val="002C77"/>
              </a:solidFill>
            </a:endParaRPr>
          </a:p>
        </p:txBody>
      </p:sp>
    </p:spTree>
    <p:extLst>
      <p:ext uri="{BB962C8B-B14F-4D97-AF65-F5344CB8AC3E}">
        <p14:creationId xmlns:p14="http://schemas.microsoft.com/office/powerpoint/2010/main" val="3828652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14400" y="18288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246856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2225" y="18288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02225" y="246856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smtClean="0"/>
            </a:lvl1pPr>
          </a:lstStyle>
          <a:p>
            <a:pPr>
              <a:defRPr/>
            </a:pPr>
            <a:fld id="{1D88F645-3B9A-4541-BCF2-16079D7D836D}" type="datetime1">
              <a:rPr lang="en-US"/>
              <a:pPr>
                <a:defRPr/>
              </a:pPr>
              <a:t>9/9/2019</a:t>
            </a:fld>
            <a:endParaRPr lang="en-US">
              <a:latin typeface="Times" charset="0"/>
            </a:endParaRPr>
          </a:p>
        </p:txBody>
      </p:sp>
      <p:sp>
        <p:nvSpPr>
          <p:cNvPr id="8" name="Footer Placeholder 7"/>
          <p:cNvSpPr>
            <a:spLocks noGrp="1"/>
          </p:cNvSpPr>
          <p:nvPr>
            <p:ph type="ftr" sz="quarter" idx="11"/>
          </p:nvPr>
        </p:nvSpPr>
        <p:spPr/>
        <p:txBody>
          <a:bodyPr/>
          <a:lstStyle>
            <a:lvl1pPr>
              <a:defRPr smtClean="0"/>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5A5CB4EA-64FB-6A42-9F32-2F6309292300}" type="slidenum">
              <a:rPr lang="en-US"/>
              <a:pPr>
                <a:defRPr/>
              </a:pPr>
              <a:t>‹#›</a:t>
            </a:fld>
            <a:endParaRPr lang="en-US">
              <a:solidFill>
                <a:srgbClr val="002C77"/>
              </a:solidFill>
            </a:endParaRPr>
          </a:p>
        </p:txBody>
      </p:sp>
      <p:sp>
        <p:nvSpPr>
          <p:cNvPr id="13" name="Title 1"/>
          <p:cNvSpPr>
            <a:spLocks noGrp="1"/>
          </p:cNvSpPr>
          <p:nvPr>
            <p:ph type="title" hasCustomPrompt="1"/>
          </p:nvPr>
        </p:nvSpPr>
        <p:spPr>
          <a:xfrm>
            <a:off x="809625" y="533400"/>
            <a:ext cx="7772400" cy="1000124"/>
          </a:xfrm>
        </p:spPr>
        <p:txBody>
          <a:bodyPr/>
          <a:lstStyle/>
          <a:p>
            <a:r>
              <a:rPr lang="en-US" dirty="0"/>
              <a:t>Click to edit Master title</a:t>
            </a:r>
            <a:br>
              <a:rPr lang="en-US" dirty="0"/>
            </a:br>
            <a:endParaRPr lang="en-US" dirty="0"/>
          </a:p>
        </p:txBody>
      </p:sp>
    </p:spTree>
    <p:extLst>
      <p:ext uri="{BB962C8B-B14F-4D97-AF65-F5344CB8AC3E}">
        <p14:creationId xmlns:p14="http://schemas.microsoft.com/office/powerpoint/2010/main" val="3013549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lvl1pPr>
              <a:defRPr smtClean="0"/>
            </a:lvl1pPr>
          </a:lstStyle>
          <a:p>
            <a:pPr>
              <a:defRPr/>
            </a:pPr>
            <a:fld id="{D019E585-0F74-F342-93CB-664938669ED5}" type="datetime1">
              <a:rPr lang="en-US"/>
              <a:pPr>
                <a:defRPr/>
              </a:pPr>
              <a:t>9/9/2019</a:t>
            </a:fld>
            <a:endParaRPr lang="en-US">
              <a:latin typeface="Times" charset="0"/>
            </a:endParaRPr>
          </a:p>
        </p:txBody>
      </p:sp>
      <p:sp>
        <p:nvSpPr>
          <p:cNvPr id="4" name="Footer Placeholder 3"/>
          <p:cNvSpPr>
            <a:spLocks noGrp="1"/>
          </p:cNvSpPr>
          <p:nvPr>
            <p:ph type="ftr" sz="quarter" idx="11"/>
          </p:nvPr>
        </p:nvSpPr>
        <p:spPr/>
        <p:txBody>
          <a:bodyPr/>
          <a:lstStyle>
            <a:lvl1pPr>
              <a:defRPr smtClean="0"/>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67C9FCF6-8ACE-DB43-AF61-46859805B117}" type="slidenum">
              <a:rPr lang="en-US"/>
              <a:pPr>
                <a:defRPr/>
              </a:pPr>
              <a:t>‹#›</a:t>
            </a:fld>
            <a:endParaRPr lang="en-US">
              <a:solidFill>
                <a:srgbClr val="002C77"/>
              </a:solidFill>
            </a:endParaRPr>
          </a:p>
        </p:txBody>
      </p:sp>
    </p:spTree>
    <p:extLst>
      <p:ext uri="{BB962C8B-B14F-4D97-AF65-F5344CB8AC3E}">
        <p14:creationId xmlns:p14="http://schemas.microsoft.com/office/powerpoint/2010/main" val="4159942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fld id="{833B3774-2A2F-5547-8C46-5375D66BC2AA}" type="datetime1">
              <a:rPr lang="en-US"/>
              <a:pPr>
                <a:defRPr/>
              </a:pPr>
              <a:t>9/9/2019</a:t>
            </a:fld>
            <a:endParaRPr lang="en-US">
              <a:latin typeface="Times" charset="0"/>
            </a:endParaRPr>
          </a:p>
        </p:txBody>
      </p:sp>
      <p:sp>
        <p:nvSpPr>
          <p:cNvPr id="3" name="Footer Placeholder 2"/>
          <p:cNvSpPr>
            <a:spLocks noGrp="1"/>
          </p:cNvSpPr>
          <p:nvPr>
            <p:ph type="ftr" sz="quarter" idx="11"/>
          </p:nvPr>
        </p:nvSpPr>
        <p:spPr/>
        <p:txBody>
          <a:bodyPr/>
          <a:lstStyle>
            <a:lvl1pPr>
              <a:defRPr smtClean="0"/>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63C408BB-1259-494F-B335-8084E815795B}" type="slidenum">
              <a:rPr lang="en-US"/>
              <a:pPr>
                <a:defRPr/>
              </a:pPr>
              <a:t>‹#›</a:t>
            </a:fld>
            <a:endParaRPr lang="en-US">
              <a:solidFill>
                <a:srgbClr val="002C77"/>
              </a:solidFill>
            </a:endParaRPr>
          </a:p>
        </p:txBody>
      </p:sp>
    </p:spTree>
    <p:extLst>
      <p:ext uri="{BB962C8B-B14F-4D97-AF65-F5344CB8AC3E}">
        <p14:creationId xmlns:p14="http://schemas.microsoft.com/office/powerpoint/2010/main" val="1624173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3008313" cy="848377"/>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032250" y="1828800"/>
            <a:ext cx="4883150" cy="4419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0" y="2823596"/>
            <a:ext cx="3008313" cy="342480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fld id="{A56E2BCE-4169-9746-B44E-84D04B52F8FC}" type="datetime1">
              <a:rPr lang="en-US"/>
              <a:pPr>
                <a:defRPr/>
              </a:pPr>
              <a:t>9/9/2019</a:t>
            </a:fld>
            <a:endParaRPr lang="en-US">
              <a:latin typeface="Times" charset="0"/>
            </a:endParaRPr>
          </a:p>
        </p:txBody>
      </p:sp>
      <p:sp>
        <p:nvSpPr>
          <p:cNvPr id="6" name="Footer Placeholder 5"/>
          <p:cNvSpPr>
            <a:spLocks noGrp="1"/>
          </p:cNvSpPr>
          <p:nvPr>
            <p:ph type="ftr" sz="quarter" idx="11"/>
          </p:nvPr>
        </p:nvSpPr>
        <p:spPr/>
        <p:txBody>
          <a:bodyPr/>
          <a:lstStyle>
            <a:lvl1pPr>
              <a:defRPr smtClean="0"/>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D181B8D3-8AC6-9245-8BC3-7E9AE8D121EF}" type="slidenum">
              <a:rPr lang="en-US"/>
              <a:pPr>
                <a:defRPr/>
              </a:pPr>
              <a:t>‹#›</a:t>
            </a:fld>
            <a:endParaRPr lang="en-US">
              <a:solidFill>
                <a:srgbClr val="002C77"/>
              </a:solidFill>
            </a:endParaRPr>
          </a:p>
        </p:txBody>
      </p:sp>
    </p:spTree>
    <p:extLst>
      <p:ext uri="{BB962C8B-B14F-4D97-AF65-F5344CB8AC3E}">
        <p14:creationId xmlns:p14="http://schemas.microsoft.com/office/powerpoint/2010/main" val="35543531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1054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912952" y="1828800"/>
            <a:ext cx="6326048" cy="2971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6721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fld id="{E2FF0994-433F-0B4C-97DA-471EB8C2E031}" type="datetime1">
              <a:rPr lang="en-US"/>
              <a:pPr>
                <a:defRPr/>
              </a:pPr>
              <a:t>9/9/2019</a:t>
            </a:fld>
            <a:endParaRPr lang="en-US">
              <a:latin typeface="Times" charset="0"/>
            </a:endParaRPr>
          </a:p>
        </p:txBody>
      </p:sp>
      <p:sp>
        <p:nvSpPr>
          <p:cNvPr id="6" name="Footer Placeholder 5"/>
          <p:cNvSpPr>
            <a:spLocks noGrp="1"/>
          </p:cNvSpPr>
          <p:nvPr>
            <p:ph type="ftr" sz="quarter" idx="11"/>
          </p:nvPr>
        </p:nvSpPr>
        <p:spPr/>
        <p:txBody>
          <a:bodyPr/>
          <a:lstStyle>
            <a:lvl1pPr>
              <a:defRPr smtClean="0"/>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737CB61C-845C-6446-A3B7-7D6085432F6E}" type="slidenum">
              <a:rPr lang="en-US"/>
              <a:pPr>
                <a:defRPr/>
              </a:pPr>
              <a:t>‹#›</a:t>
            </a:fld>
            <a:endParaRPr lang="en-US">
              <a:solidFill>
                <a:srgbClr val="002C77"/>
              </a:solidFill>
            </a:endParaRPr>
          </a:p>
        </p:txBody>
      </p:sp>
    </p:spTree>
    <p:extLst>
      <p:ext uri="{BB962C8B-B14F-4D97-AF65-F5344CB8AC3E}">
        <p14:creationId xmlns:p14="http://schemas.microsoft.com/office/powerpoint/2010/main" val="3165335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smtClean="0"/>
            </a:lvl1pPr>
          </a:lstStyle>
          <a:p>
            <a:pPr>
              <a:defRPr/>
            </a:pPr>
            <a:fld id="{720A2587-4BC5-3246-A395-8206AF80AF67}" type="datetime1">
              <a:rPr lang="en-US"/>
              <a:pPr>
                <a:defRPr/>
              </a:pPr>
              <a:t>9/9/2019</a:t>
            </a:fld>
            <a:endParaRPr lang="en-US">
              <a:latin typeface="Times" charset="0"/>
            </a:endParaRPr>
          </a:p>
        </p:txBody>
      </p:sp>
      <p:sp>
        <p:nvSpPr>
          <p:cNvPr id="5" name="Footer Placeholder 4"/>
          <p:cNvSpPr>
            <a:spLocks noGrp="1"/>
          </p:cNvSpPr>
          <p:nvPr>
            <p:ph type="ftr" sz="quarter" idx="11"/>
          </p:nvPr>
        </p:nvSpPr>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6A45CD90-9759-7A45-816A-1177F8F48CFE}" type="slidenum">
              <a:rPr lang="en-US"/>
              <a:pPr>
                <a:defRPr/>
              </a:pPr>
              <a:t>‹#›</a:t>
            </a:fld>
            <a:endParaRPr lang="en-US">
              <a:solidFill>
                <a:srgbClr val="002C77"/>
              </a:solidFill>
            </a:endParaRPr>
          </a:p>
        </p:txBody>
      </p:sp>
    </p:spTree>
    <p:extLst>
      <p:ext uri="{BB962C8B-B14F-4D97-AF65-F5344CB8AC3E}">
        <p14:creationId xmlns:p14="http://schemas.microsoft.com/office/powerpoint/2010/main" val="2064317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1828800"/>
            <a:ext cx="1943100" cy="44958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914399" y="1828800"/>
            <a:ext cx="5572125" cy="4495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mtClean="0"/>
            </a:lvl1pPr>
          </a:lstStyle>
          <a:p>
            <a:pPr>
              <a:defRPr/>
            </a:pPr>
            <a:fld id="{F97AD9E4-C7C1-7E40-95FE-EA2AC91D9640}" type="datetime1">
              <a:rPr lang="en-US"/>
              <a:pPr>
                <a:defRPr/>
              </a:pPr>
              <a:t>9/9/2019</a:t>
            </a:fld>
            <a:endParaRPr lang="en-US">
              <a:latin typeface="Times" charset="0"/>
            </a:endParaRPr>
          </a:p>
        </p:txBody>
      </p:sp>
      <p:sp>
        <p:nvSpPr>
          <p:cNvPr id="5" name="Footer Placeholder 4"/>
          <p:cNvSpPr>
            <a:spLocks noGrp="1"/>
          </p:cNvSpPr>
          <p:nvPr>
            <p:ph type="ftr" sz="quarter" idx="11"/>
          </p:nvPr>
        </p:nvSpPr>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E9316D9B-EBC4-0041-9923-43CF301E9534}" type="slidenum">
              <a:rPr lang="en-US"/>
              <a:pPr>
                <a:defRPr/>
              </a:pPr>
              <a:t>‹#›</a:t>
            </a:fld>
            <a:endParaRPr lang="en-US">
              <a:solidFill>
                <a:srgbClr val="002C77"/>
              </a:solidFill>
            </a:endParaRPr>
          </a:p>
        </p:txBody>
      </p:sp>
    </p:spTree>
    <p:extLst>
      <p:ext uri="{BB962C8B-B14F-4D97-AF65-F5344CB8AC3E}">
        <p14:creationId xmlns:p14="http://schemas.microsoft.com/office/powerpoint/2010/main" val="25062079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4" name="Picture 1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3" y="3"/>
            <a:ext cx="9144085" cy="6859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5"/>
          <p:cNvSpPr>
            <a:spLocks noGrp="1" noChangeArrowheads="1"/>
          </p:cNvSpPr>
          <p:nvPr>
            <p:ph type="dt" sz="half" idx="10"/>
          </p:nvPr>
        </p:nvSpPr>
        <p:spPr bwMode="white">
          <a:xfrm>
            <a:off x="819151" y="6477000"/>
            <a:ext cx="1905000" cy="381000"/>
          </a:xfrm>
        </p:spPr>
        <p:txBody>
          <a:bodyPr/>
          <a:lstStyle>
            <a:lvl1pPr>
              <a:defRPr smtClean="0">
                <a:solidFill>
                  <a:schemeClr val="bg1"/>
                </a:solidFill>
              </a:defRPr>
            </a:lvl1pPr>
          </a:lstStyle>
          <a:p>
            <a:pPr>
              <a:defRPr/>
            </a:pPr>
            <a:fld id="{252DB0A5-0DBC-F045-9F1C-1D78E89F83E2}" type="datetime1">
              <a:rPr lang="en-US" smtClean="0"/>
              <a:t>9/9/2019</a:t>
            </a:fld>
            <a:endParaRPr lang="en-US">
              <a:latin typeface="Times" charset="0"/>
            </a:endParaRPr>
          </a:p>
        </p:txBody>
      </p:sp>
      <p:sp>
        <p:nvSpPr>
          <p:cNvPr id="6" name="Rectangle 6"/>
          <p:cNvSpPr>
            <a:spLocks noGrp="1" noChangeArrowheads="1"/>
          </p:cNvSpPr>
          <p:nvPr>
            <p:ph type="ftr" sz="quarter" idx="11"/>
          </p:nvPr>
        </p:nvSpPr>
        <p:spPr bwMode="white">
          <a:xfrm>
            <a:off x="3124200" y="6477000"/>
            <a:ext cx="2895600" cy="381000"/>
          </a:xfrm>
        </p:spPr>
        <p:txBody>
          <a:bodyPr/>
          <a:lstStyle>
            <a:lvl1pPr>
              <a:defRPr smtClean="0">
                <a:solidFill>
                  <a:schemeClr val="bg1"/>
                </a:solidFill>
              </a:defRPr>
            </a:lvl1pPr>
          </a:lstStyle>
          <a:p>
            <a:pPr>
              <a:defRPr/>
            </a:pPr>
            <a:endParaRPr lang="en-US"/>
          </a:p>
        </p:txBody>
      </p:sp>
      <p:sp>
        <p:nvSpPr>
          <p:cNvPr id="7" name="Rectangle 7"/>
          <p:cNvSpPr>
            <a:spLocks noGrp="1" noChangeArrowheads="1"/>
          </p:cNvSpPr>
          <p:nvPr>
            <p:ph type="sldNum" sz="quarter" idx="12"/>
          </p:nvPr>
        </p:nvSpPr>
        <p:spPr bwMode="white">
          <a:xfrm>
            <a:off x="6705600" y="6477000"/>
            <a:ext cx="1905000" cy="381000"/>
          </a:xfrm>
        </p:spPr>
        <p:txBody>
          <a:bodyPr/>
          <a:lstStyle>
            <a:lvl1pPr>
              <a:defRPr smtClean="0">
                <a:solidFill>
                  <a:schemeClr val="bg1"/>
                </a:solidFill>
              </a:defRPr>
            </a:lvl1pPr>
          </a:lstStyle>
          <a:p>
            <a:pPr>
              <a:defRPr/>
            </a:pPr>
            <a:fld id="{BF0CAED8-0453-134D-9D53-E5AC1ADBB90B}" type="slidenum">
              <a:rPr lang="en-US"/>
              <a:pPr>
                <a:defRPr/>
              </a:pPr>
              <a:t>‹#›</a:t>
            </a:fld>
            <a:endParaRPr lang="en-US"/>
          </a:p>
        </p:txBody>
      </p:sp>
      <p:sp>
        <p:nvSpPr>
          <p:cNvPr id="8" name="Rectangle 2"/>
          <p:cNvSpPr>
            <a:spLocks noGrp="1" noChangeArrowheads="1"/>
          </p:cNvSpPr>
          <p:nvPr>
            <p:ph type="ctrTitle"/>
          </p:nvPr>
        </p:nvSpPr>
        <p:spPr>
          <a:xfrm>
            <a:off x="809627" y="4114800"/>
            <a:ext cx="7800975" cy="800100"/>
          </a:xfrm>
        </p:spPr>
        <p:txBody>
          <a:bodyPr/>
          <a:lstStyle/>
          <a:p>
            <a:pPr eaLnBrk="1" hangingPunct="1"/>
            <a:endParaRPr lang="en-US" dirty="0">
              <a:latin typeface="Arial" charset="0"/>
              <a:ea typeface="ＭＳ Ｐゴシック" charset="0"/>
              <a:cs typeface="ＭＳ Ｐゴシック" charset="0"/>
            </a:endParaRPr>
          </a:p>
        </p:txBody>
      </p:sp>
      <p:sp>
        <p:nvSpPr>
          <p:cNvPr id="9" name="Rectangle 3"/>
          <p:cNvSpPr>
            <a:spLocks noGrp="1" noChangeArrowheads="1"/>
          </p:cNvSpPr>
          <p:nvPr>
            <p:ph type="subTitle" idx="1"/>
          </p:nvPr>
        </p:nvSpPr>
        <p:spPr>
          <a:xfrm>
            <a:off x="809627" y="4914900"/>
            <a:ext cx="7800975" cy="762000"/>
          </a:xfrm>
        </p:spPr>
        <p:txBody>
          <a:bodyPr/>
          <a:lstStyle>
            <a:lvl1pPr marL="0" indent="0">
              <a:buNone/>
              <a:defRPr/>
            </a:lvl1pPr>
          </a:lstStyle>
          <a:p>
            <a:pPr eaLnBrk="1" hangingPunct="1"/>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187378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77A73-D3C2-4815-B2FF-278EB38851C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801F184D-CFF3-4828-8420-E14CD2FDE42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2AA7299-9ADA-4E09-B90F-11661CDF0502}"/>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5" name="Footer Placeholder 4">
            <a:extLst>
              <a:ext uri="{FF2B5EF4-FFF2-40B4-BE49-F238E27FC236}">
                <a16:creationId xmlns:a16="http://schemas.microsoft.com/office/drawing/2014/main" id="{A670D822-9F50-4A16-9167-3AF69A8BC7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B7AD52-E188-46FA-999C-C6F8B0A7341E}"/>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41141448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FF317-7EF4-44CD-B850-A60851C343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B15D0A-1685-4FA8-860B-8BF520EB95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C6B109-41F2-49F0-9CC1-CA917E82A71C}"/>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5" name="Footer Placeholder 4">
            <a:extLst>
              <a:ext uri="{FF2B5EF4-FFF2-40B4-BE49-F238E27FC236}">
                <a16:creationId xmlns:a16="http://schemas.microsoft.com/office/drawing/2014/main" id="{1E83E7D6-E6EC-49E1-8E73-526C0EC074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1E42A1-2E69-4744-953B-D433B7C82AC6}"/>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14291255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4784A-2EF5-46E3-B7DB-3B9E566ADAB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39F7185-0095-4F68-AA4E-9AE88FDAD7C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9BC661-5A5C-4FCB-A854-70FB8EDA222E}"/>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5" name="Footer Placeholder 4">
            <a:extLst>
              <a:ext uri="{FF2B5EF4-FFF2-40B4-BE49-F238E27FC236}">
                <a16:creationId xmlns:a16="http://schemas.microsoft.com/office/drawing/2014/main" id="{7E778D47-1D1F-4C6C-858F-954E7BE49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D9E1FA-0189-427F-A879-1ECF19D645F7}"/>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2713412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D0B9-417B-44C9-8580-C5ECD94641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F95875-3C53-4F89-9D0C-78EBFC84A95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631047-25B7-416A-8451-06B55852912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47DB25-9254-43B9-81E7-DD9963B08C0E}"/>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6" name="Footer Placeholder 5">
            <a:extLst>
              <a:ext uri="{FF2B5EF4-FFF2-40B4-BE49-F238E27FC236}">
                <a16:creationId xmlns:a16="http://schemas.microsoft.com/office/drawing/2014/main" id="{45329558-201F-47C7-8EEC-2D12E57AD5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E5F247-8BC3-4073-A946-53C55A122F32}"/>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803869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06CA9-50B8-48C8-A65C-940BC44E594A}"/>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35ED39-8431-4897-B0F4-AB14C36E792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0F2EAEF-BB90-4F5D-92DB-13FC0F7F604F}"/>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0B22C0-2D82-4DCA-BC0A-FF08BC5EC22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233E817-B663-4842-8600-CA9BE4EB80A6}"/>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62144B-673F-494E-815C-5EF3DC94B3CC}"/>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8" name="Footer Placeholder 7">
            <a:extLst>
              <a:ext uri="{FF2B5EF4-FFF2-40B4-BE49-F238E27FC236}">
                <a16:creationId xmlns:a16="http://schemas.microsoft.com/office/drawing/2014/main" id="{C6C10802-B8C7-474B-AD8E-C72A4C3E26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59C06F-2717-4EA8-ADDC-8724E2F4FFAA}"/>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17473483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5E27E-4EA0-4B2D-AFCC-5D3167488C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00843D-E4B5-40FD-9291-74FCCC76196E}"/>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4" name="Footer Placeholder 3">
            <a:extLst>
              <a:ext uri="{FF2B5EF4-FFF2-40B4-BE49-F238E27FC236}">
                <a16:creationId xmlns:a16="http://schemas.microsoft.com/office/drawing/2014/main" id="{43B4ABAF-A29F-44D3-BF9C-63447B28EC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D44BA2-FBDA-4B53-816E-BF8BB8A94FFB}"/>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4590472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0C1DFE-01C3-4D28-B584-E2FFF8CB6817}"/>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3" name="Footer Placeholder 2">
            <a:extLst>
              <a:ext uri="{FF2B5EF4-FFF2-40B4-BE49-F238E27FC236}">
                <a16:creationId xmlns:a16="http://schemas.microsoft.com/office/drawing/2014/main" id="{A59B0E05-5909-4259-A1F1-4E14446BA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D1A712-EECE-4D9E-86F2-E744D1ACB342}"/>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16700991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520F5-B708-4E15-B04A-B08EF3D4D80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F198FEE3-341C-4543-9881-9D4B417D4D1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3D1EEF-E5EE-4DA5-B4AB-87722AAF34C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2BA4564-273C-4810-A501-B6A51C9C9403}"/>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6" name="Footer Placeholder 5">
            <a:extLst>
              <a:ext uri="{FF2B5EF4-FFF2-40B4-BE49-F238E27FC236}">
                <a16:creationId xmlns:a16="http://schemas.microsoft.com/office/drawing/2014/main" id="{D782E7B9-52E6-4CC4-BC68-7E7881CE1C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5236BA-368A-4A6C-9852-DF56190708E8}"/>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123898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9F5F8-0FD7-49D6-9B46-C1277B44D29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C068900-BAB1-4229-9B0A-6F36ACE506C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A22D0E8-DE82-4F98-AC7A-770E9EC5CB2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70450C1-97FA-4188-86E6-3180CD62DEFE}"/>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6" name="Footer Placeholder 5">
            <a:extLst>
              <a:ext uri="{FF2B5EF4-FFF2-40B4-BE49-F238E27FC236}">
                <a16:creationId xmlns:a16="http://schemas.microsoft.com/office/drawing/2014/main" id="{22555542-6F1E-4FB0-9A66-D6EF478ABC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3CA3AF-1F6A-41E4-B024-686C28A0B6AC}"/>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2380243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32FBC-9B95-49BB-A2E9-E067B5CD7F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17B8D8-FAB0-410C-9DEA-397038B381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0458F-3DB1-412B-B47F-820E946AB7CB}"/>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5" name="Footer Placeholder 4">
            <a:extLst>
              <a:ext uri="{FF2B5EF4-FFF2-40B4-BE49-F238E27FC236}">
                <a16:creationId xmlns:a16="http://schemas.microsoft.com/office/drawing/2014/main" id="{015AC21C-13C5-4E71-A0F1-C34E23936F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D5F6AD-EC7E-42EE-A47E-6F7D7718ABE2}"/>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28009543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081388-216D-4B38-A814-27558A62443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CC1CA7-BE27-431D-B59F-277528A0EEE3}"/>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0B08B-D904-469A-80B5-E85119BA7E05}"/>
              </a:ext>
            </a:extLst>
          </p:cNvPr>
          <p:cNvSpPr>
            <a:spLocks noGrp="1"/>
          </p:cNvSpPr>
          <p:nvPr>
            <p:ph type="dt" sz="half" idx="10"/>
          </p:nvPr>
        </p:nvSpPr>
        <p:spPr/>
        <p:txBody>
          <a:bodyPr/>
          <a:lstStyle/>
          <a:p>
            <a:fld id="{EA3D5BDE-9391-4BB9-8586-746979D72911}" type="datetimeFigureOut">
              <a:rPr lang="en-US" smtClean="0"/>
              <a:t>9/9/2019</a:t>
            </a:fld>
            <a:endParaRPr lang="en-US"/>
          </a:p>
        </p:txBody>
      </p:sp>
      <p:sp>
        <p:nvSpPr>
          <p:cNvPr id="5" name="Footer Placeholder 4">
            <a:extLst>
              <a:ext uri="{FF2B5EF4-FFF2-40B4-BE49-F238E27FC236}">
                <a16:creationId xmlns:a16="http://schemas.microsoft.com/office/drawing/2014/main" id="{40E43734-525C-4941-934A-63CF64DBD3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E07AB4-61A5-4E1E-BED4-F1587BFE8FC9}"/>
              </a:ext>
            </a:extLst>
          </p:cNvPr>
          <p:cNvSpPr>
            <a:spLocks noGrp="1"/>
          </p:cNvSpPr>
          <p:nvPr>
            <p:ph type="sldNum" sz="quarter" idx="12"/>
          </p:nvPr>
        </p:nvSpPr>
        <p:spPr/>
        <p:txBody>
          <a:bodyPr/>
          <a:lstStyle/>
          <a:p>
            <a:fld id="{F4145CA7-A1F2-4435-9B3B-7BAF4EB8407E}" type="slidenum">
              <a:rPr lang="en-US" smtClean="0"/>
              <a:t>‹#›</a:t>
            </a:fld>
            <a:endParaRPr lang="en-US"/>
          </a:p>
        </p:txBody>
      </p:sp>
    </p:spTree>
    <p:extLst>
      <p:ext uri="{BB962C8B-B14F-4D97-AF65-F5344CB8AC3E}">
        <p14:creationId xmlns:p14="http://schemas.microsoft.com/office/powerpoint/2010/main" val="1088918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CBRG_inside2_alt"/>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6147" name="Rectangle 3"/>
          <p:cNvSpPr>
            <a:spLocks noGrp="1" noChangeArrowheads="1"/>
          </p:cNvSpPr>
          <p:nvPr>
            <p:ph type="title"/>
          </p:nvPr>
        </p:nvSpPr>
        <p:spPr bwMode="auto">
          <a:xfrm>
            <a:off x="533400" y="0"/>
            <a:ext cx="53340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8" name="Rectangle 4"/>
          <p:cNvSpPr>
            <a:spLocks noGrp="1" noChangeArrowheads="1"/>
          </p:cNvSpPr>
          <p:nvPr>
            <p:ph type="body" idx="1"/>
          </p:nvPr>
        </p:nvSpPr>
        <p:spPr bwMode="auto">
          <a:xfrm>
            <a:off x="533400" y="1371600"/>
            <a:ext cx="82296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93"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charset="0"/>
        </a:defRPr>
      </a:lvl2pPr>
      <a:lvl3pPr algn="l" rtl="0" eaLnBrk="0" fontAlgn="base" hangingPunct="0">
        <a:spcBef>
          <a:spcPct val="0"/>
        </a:spcBef>
        <a:spcAft>
          <a:spcPct val="0"/>
        </a:spcAft>
        <a:defRPr sz="2800" b="1">
          <a:solidFill>
            <a:schemeClr val="bg1"/>
          </a:solidFill>
          <a:latin typeface="Arial" charset="0"/>
        </a:defRPr>
      </a:lvl3pPr>
      <a:lvl4pPr algn="l" rtl="0" eaLnBrk="0" fontAlgn="base" hangingPunct="0">
        <a:spcBef>
          <a:spcPct val="0"/>
        </a:spcBef>
        <a:spcAft>
          <a:spcPct val="0"/>
        </a:spcAft>
        <a:defRPr sz="2800" b="1">
          <a:solidFill>
            <a:schemeClr val="bg1"/>
          </a:solidFill>
          <a:latin typeface="Arial" charset="0"/>
        </a:defRPr>
      </a:lvl4pPr>
      <a:lvl5pPr algn="l" rtl="0" eaLnBrk="0" fontAlgn="base" hangingPunct="0">
        <a:spcBef>
          <a:spcPct val="0"/>
        </a:spcBef>
        <a:spcAft>
          <a:spcPct val="0"/>
        </a:spcAft>
        <a:defRPr sz="2800" b="1">
          <a:solidFill>
            <a:schemeClr val="bg1"/>
          </a:solidFill>
          <a:latin typeface="Arial" charset="0"/>
        </a:defRPr>
      </a:lvl5pPr>
      <a:lvl6pPr marL="457200" algn="l" rtl="0" fontAlgn="base">
        <a:spcBef>
          <a:spcPct val="0"/>
        </a:spcBef>
        <a:spcAft>
          <a:spcPct val="0"/>
        </a:spcAft>
        <a:defRPr sz="2800" b="1">
          <a:solidFill>
            <a:schemeClr val="bg1"/>
          </a:solidFill>
          <a:latin typeface="Arial" charset="0"/>
        </a:defRPr>
      </a:lvl6pPr>
      <a:lvl7pPr marL="914400" algn="l" rtl="0" fontAlgn="base">
        <a:spcBef>
          <a:spcPct val="0"/>
        </a:spcBef>
        <a:spcAft>
          <a:spcPct val="0"/>
        </a:spcAft>
        <a:defRPr sz="2800" b="1">
          <a:solidFill>
            <a:schemeClr val="bg1"/>
          </a:solidFill>
          <a:latin typeface="Arial" charset="0"/>
        </a:defRPr>
      </a:lvl7pPr>
      <a:lvl8pPr marL="1371600" algn="l" rtl="0" fontAlgn="base">
        <a:spcBef>
          <a:spcPct val="0"/>
        </a:spcBef>
        <a:spcAft>
          <a:spcPct val="0"/>
        </a:spcAft>
        <a:defRPr sz="2800" b="1">
          <a:solidFill>
            <a:schemeClr val="bg1"/>
          </a:solidFill>
          <a:latin typeface="Arial" charset="0"/>
        </a:defRPr>
      </a:lvl8pPr>
      <a:lvl9pPr marL="1828800" algn="l" rtl="0" fontAlgn="base">
        <a:spcBef>
          <a:spcPct val="0"/>
        </a:spcBef>
        <a:spcAft>
          <a:spcPct val="0"/>
        </a:spcAft>
        <a:defRPr sz="2800" b="1">
          <a:solidFill>
            <a:schemeClr val="bg1"/>
          </a:solidFill>
          <a:latin typeface="Arial" charset="0"/>
        </a:defRPr>
      </a:lvl9pPr>
    </p:titleStyle>
    <p:bodyStyle>
      <a:lvl1pPr marL="342900" indent="-342900" algn="l" rtl="0" eaLnBrk="0" fontAlgn="base" hangingPunct="0">
        <a:spcBef>
          <a:spcPct val="20000"/>
        </a:spcBef>
        <a:spcAft>
          <a:spcPct val="0"/>
        </a:spcAft>
        <a:defRPr sz="2000" b="1">
          <a:solidFill>
            <a:schemeClr val="tx1"/>
          </a:solidFill>
          <a:latin typeface="+mn-lt"/>
          <a:ea typeface="+mn-ea"/>
          <a:cs typeface="+mn-cs"/>
        </a:defRPr>
      </a:lvl1pPr>
      <a:lvl2pPr marL="742950" indent="-285750" algn="l" rtl="0" eaLnBrk="0" fontAlgn="base" hangingPunct="0">
        <a:spcBef>
          <a:spcPct val="20000"/>
        </a:spcBef>
        <a:spcAft>
          <a:spcPct val="0"/>
        </a:spcAft>
        <a:buClr>
          <a:srgbClr val="003399"/>
        </a:buClr>
        <a:buChar char="•"/>
        <a:defRPr>
          <a:solidFill>
            <a:schemeClr val="tx1"/>
          </a:solidFill>
          <a:latin typeface="+mn-lt"/>
        </a:defRPr>
      </a:lvl2pPr>
      <a:lvl3pPr marL="1143000" indent="-228600" algn="l" rtl="0" eaLnBrk="0" fontAlgn="base" hangingPunct="0">
        <a:spcBef>
          <a:spcPct val="20000"/>
        </a:spcBef>
        <a:spcAft>
          <a:spcPct val="0"/>
        </a:spcAft>
        <a:buClr>
          <a:srgbClr val="003399"/>
        </a:buClr>
        <a:buChar char="•"/>
        <a:defRPr>
          <a:solidFill>
            <a:schemeClr val="tx1"/>
          </a:solidFill>
          <a:latin typeface="+mn-lt"/>
        </a:defRPr>
      </a:lvl3pPr>
      <a:lvl4pPr marL="1600200" indent="-228600" algn="l" rtl="0" eaLnBrk="0" fontAlgn="base" hangingPunct="0">
        <a:spcBef>
          <a:spcPct val="20000"/>
        </a:spcBef>
        <a:spcAft>
          <a:spcPct val="0"/>
        </a:spcAft>
        <a:buClr>
          <a:srgbClr val="003399"/>
        </a:buClr>
        <a:buChar char="•"/>
        <a:defRPr>
          <a:solidFill>
            <a:schemeClr val="tx1"/>
          </a:solidFill>
          <a:latin typeface="+mn-lt"/>
        </a:defRPr>
      </a:lvl4pPr>
      <a:lvl5pPr marL="2057400" indent="-228600" algn="l" rtl="0" eaLnBrk="0" fontAlgn="base" hangingPunct="0">
        <a:spcBef>
          <a:spcPct val="20000"/>
        </a:spcBef>
        <a:spcAft>
          <a:spcPct val="0"/>
        </a:spcAft>
        <a:buClr>
          <a:srgbClr val="003399"/>
        </a:buClr>
        <a:buChar char="•"/>
        <a:defRPr>
          <a:solidFill>
            <a:schemeClr val="tx1"/>
          </a:solidFill>
          <a:latin typeface="+mn-lt"/>
        </a:defRPr>
      </a:lvl5pPr>
      <a:lvl6pPr marL="2514600" indent="-228600" algn="l" rtl="0" fontAlgn="base">
        <a:spcBef>
          <a:spcPct val="20000"/>
        </a:spcBef>
        <a:spcAft>
          <a:spcPct val="0"/>
        </a:spcAft>
        <a:buClr>
          <a:srgbClr val="003399"/>
        </a:buClr>
        <a:buChar char="•"/>
        <a:defRPr>
          <a:solidFill>
            <a:schemeClr val="tx1"/>
          </a:solidFill>
          <a:latin typeface="+mn-lt"/>
        </a:defRPr>
      </a:lvl6pPr>
      <a:lvl7pPr marL="2971800" indent="-228600" algn="l" rtl="0" fontAlgn="base">
        <a:spcBef>
          <a:spcPct val="20000"/>
        </a:spcBef>
        <a:spcAft>
          <a:spcPct val="0"/>
        </a:spcAft>
        <a:buClr>
          <a:srgbClr val="003399"/>
        </a:buClr>
        <a:buChar char="•"/>
        <a:defRPr>
          <a:solidFill>
            <a:schemeClr val="tx1"/>
          </a:solidFill>
          <a:latin typeface="+mn-lt"/>
        </a:defRPr>
      </a:lvl7pPr>
      <a:lvl8pPr marL="3429000" indent="-228600" algn="l" rtl="0" fontAlgn="base">
        <a:spcBef>
          <a:spcPct val="20000"/>
        </a:spcBef>
        <a:spcAft>
          <a:spcPct val="0"/>
        </a:spcAft>
        <a:buClr>
          <a:srgbClr val="003399"/>
        </a:buClr>
        <a:buChar char="•"/>
        <a:defRPr>
          <a:solidFill>
            <a:schemeClr val="tx1"/>
          </a:solidFill>
          <a:latin typeface="+mn-lt"/>
        </a:defRPr>
      </a:lvl8pPr>
      <a:lvl9pPr marL="3886200" indent="-228600" algn="l" rtl="0" fontAlgn="base">
        <a:spcBef>
          <a:spcPct val="20000"/>
        </a:spcBef>
        <a:spcAft>
          <a:spcPct val="0"/>
        </a:spcAft>
        <a:buClr>
          <a:srgbClr val="003399"/>
        </a:buClr>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4"/>
          <a:stretch>
            <a:fillRect/>
          </a:stretch>
        </p:blipFill>
        <p:spPr>
          <a:xfrm>
            <a:off x="0" y="0"/>
            <a:ext cx="9141970" cy="6858000"/>
          </a:xfrm>
          <a:prstGeom prst="rect">
            <a:avLst/>
          </a:prstGeom>
        </p:spPr>
      </p:pic>
      <p:sp>
        <p:nvSpPr>
          <p:cNvPr id="1027" name="Rectangle 2"/>
          <p:cNvSpPr>
            <a:spLocks noGrp="1" noChangeArrowheads="1"/>
          </p:cNvSpPr>
          <p:nvPr>
            <p:ph type="title"/>
          </p:nvPr>
        </p:nvSpPr>
        <p:spPr bwMode="black">
          <a:xfrm>
            <a:off x="809625" y="533400"/>
            <a:ext cx="7772400" cy="1000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8" name="Rectangle 3"/>
          <p:cNvSpPr>
            <a:spLocks noGrp="1" noChangeArrowheads="1"/>
          </p:cNvSpPr>
          <p:nvPr>
            <p:ph type="body" idx="1"/>
          </p:nvPr>
        </p:nvSpPr>
        <p:spPr bwMode="black">
          <a:xfrm>
            <a:off x="910332" y="18288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4"/>
          <p:cNvSpPr>
            <a:spLocks noGrp="1" noChangeArrowheads="1"/>
          </p:cNvSpPr>
          <p:nvPr>
            <p:ph type="dt" sz="half" idx="2"/>
          </p:nvPr>
        </p:nvSpPr>
        <p:spPr bwMode="black">
          <a:xfrm>
            <a:off x="809625" y="64770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solidFill>
                  <a:srgbClr val="254B8E"/>
                </a:solidFill>
                <a:latin typeface="Arial" charset="0"/>
              </a:defRPr>
            </a:lvl1pPr>
          </a:lstStyle>
          <a:p>
            <a:pPr>
              <a:defRPr/>
            </a:pPr>
            <a:fld id="{C7574592-0320-E249-98DC-0C4EB5A56F58}" type="datetime1">
              <a:rPr lang="en-US" smtClean="0"/>
              <a:pPr>
                <a:defRPr/>
              </a:pPr>
              <a:t>9/9/2019</a:t>
            </a:fld>
            <a:endParaRPr lang="en-US" dirty="0"/>
          </a:p>
        </p:txBody>
      </p:sp>
      <p:sp>
        <p:nvSpPr>
          <p:cNvPr id="1029" name="Rectangle 5"/>
          <p:cNvSpPr>
            <a:spLocks noGrp="1" noChangeArrowheads="1"/>
          </p:cNvSpPr>
          <p:nvPr>
            <p:ph type="ftr" sz="quarter" idx="3"/>
          </p:nvPr>
        </p:nvSpPr>
        <p:spPr bwMode="black">
          <a:xfrm>
            <a:off x="3124200" y="6477000"/>
            <a:ext cx="2895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smtClean="0">
                <a:solidFill>
                  <a:srgbClr val="254B8E"/>
                </a:solidFill>
                <a:latin typeface="Arial" charset="0"/>
              </a:defRPr>
            </a:lvl1pPr>
          </a:lstStyle>
          <a:p>
            <a:pPr>
              <a:defRPr/>
            </a:pPr>
            <a:endParaRPr lang="en-US" dirty="0"/>
          </a:p>
        </p:txBody>
      </p:sp>
      <p:sp>
        <p:nvSpPr>
          <p:cNvPr id="1030" name="Rectangle 6"/>
          <p:cNvSpPr>
            <a:spLocks noGrp="1" noChangeArrowheads="1"/>
          </p:cNvSpPr>
          <p:nvPr>
            <p:ph type="sldNum" sz="quarter" idx="4"/>
          </p:nvPr>
        </p:nvSpPr>
        <p:spPr bwMode="black">
          <a:xfrm>
            <a:off x="6667500" y="64770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smtClean="0">
                <a:solidFill>
                  <a:srgbClr val="254B8E"/>
                </a:solidFill>
                <a:latin typeface="Arial" charset="0"/>
              </a:defRPr>
            </a:lvl1pPr>
          </a:lstStyle>
          <a:p>
            <a:pPr>
              <a:defRPr/>
            </a:pPr>
            <a:fld id="{131F8694-F428-8D4D-8A8C-F911F37E7288}" type="slidenum">
              <a:rPr lang="en-US" smtClean="0"/>
              <a:pPr>
                <a:defRPr/>
              </a:pPr>
              <a:t>‹#›</a:t>
            </a:fld>
            <a:endParaRPr lang="en-US">
              <a:solidFill>
                <a:srgbClr val="002C77"/>
              </a:solidFill>
            </a:endParaRPr>
          </a:p>
        </p:txBody>
      </p:sp>
    </p:spTree>
    <p:extLst>
      <p:ext uri="{BB962C8B-B14F-4D97-AF65-F5344CB8AC3E}">
        <p14:creationId xmlns:p14="http://schemas.microsoft.com/office/powerpoint/2010/main" val="424900022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p:txStyles>
    <p:titleStyle>
      <a:lvl1pPr algn="l" rtl="0" eaLnBrk="1" fontAlgn="base" hangingPunct="1">
        <a:spcBef>
          <a:spcPct val="0"/>
        </a:spcBef>
        <a:spcAft>
          <a:spcPct val="0"/>
        </a:spcAft>
        <a:defRPr sz="3000" b="1">
          <a:solidFill>
            <a:srgbClr val="254B8E"/>
          </a:solidFill>
          <a:latin typeface="Garamond"/>
          <a:ea typeface="ＭＳ Ｐゴシック" charset="-128"/>
          <a:cs typeface="Garamond"/>
        </a:defRPr>
      </a:lvl1pPr>
      <a:lvl2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2pPr>
      <a:lvl3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3pPr>
      <a:lvl4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4pPr>
      <a:lvl5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3600" b="1">
          <a:solidFill>
            <a:srgbClr val="254B8E"/>
          </a:solidFill>
          <a:latin typeface="Arial" charset="0"/>
        </a:defRPr>
      </a:lvl6pPr>
      <a:lvl7pPr marL="914400" algn="l" rtl="0" eaLnBrk="1" fontAlgn="base" hangingPunct="1">
        <a:spcBef>
          <a:spcPct val="0"/>
        </a:spcBef>
        <a:spcAft>
          <a:spcPct val="0"/>
        </a:spcAft>
        <a:defRPr sz="3600" b="1">
          <a:solidFill>
            <a:srgbClr val="254B8E"/>
          </a:solidFill>
          <a:latin typeface="Arial" charset="0"/>
        </a:defRPr>
      </a:lvl7pPr>
      <a:lvl8pPr marL="1371600" algn="l" rtl="0" eaLnBrk="1" fontAlgn="base" hangingPunct="1">
        <a:spcBef>
          <a:spcPct val="0"/>
        </a:spcBef>
        <a:spcAft>
          <a:spcPct val="0"/>
        </a:spcAft>
        <a:defRPr sz="3600" b="1">
          <a:solidFill>
            <a:srgbClr val="254B8E"/>
          </a:solidFill>
          <a:latin typeface="Arial" charset="0"/>
        </a:defRPr>
      </a:lvl8pPr>
      <a:lvl9pPr marL="1828800" algn="l" rtl="0" eaLnBrk="1" fontAlgn="base" hangingPunct="1">
        <a:spcBef>
          <a:spcPct val="0"/>
        </a:spcBef>
        <a:spcAft>
          <a:spcPct val="0"/>
        </a:spcAft>
        <a:defRPr sz="3600" b="1">
          <a:solidFill>
            <a:srgbClr val="254B8E"/>
          </a:solidFill>
          <a:latin typeface="Arial" charset="0"/>
        </a:defRPr>
      </a:lvl9pPr>
    </p:titleStyle>
    <p:bodyStyle>
      <a:lvl1pPr marL="342900" indent="-342900" algn="l" rtl="0" eaLnBrk="1" fontAlgn="base" hangingPunct="1">
        <a:spcBef>
          <a:spcPct val="20000"/>
        </a:spcBef>
        <a:spcAft>
          <a:spcPct val="0"/>
        </a:spcAft>
        <a:buFont typeface="Wingdings" charset="2"/>
        <a:buChar char="§"/>
        <a:defRPr sz="3200">
          <a:solidFill>
            <a:srgbClr val="254B8E"/>
          </a:solidFill>
          <a:latin typeface="Garamond"/>
          <a:ea typeface="ＭＳ Ｐゴシック" charset="-128"/>
          <a:cs typeface="Garamond"/>
        </a:defRPr>
      </a:lvl1pPr>
      <a:lvl2pPr marL="914400" indent="-457200" algn="l" rtl="0" eaLnBrk="1" fontAlgn="base" hangingPunct="1">
        <a:spcBef>
          <a:spcPct val="20000"/>
        </a:spcBef>
        <a:spcAft>
          <a:spcPct val="0"/>
        </a:spcAft>
        <a:buFont typeface="Arial"/>
        <a:buChar char="•"/>
        <a:defRPr sz="2800">
          <a:solidFill>
            <a:srgbClr val="254B8E"/>
          </a:solidFill>
          <a:latin typeface="Garamond"/>
          <a:ea typeface="ＭＳ Ｐゴシック" charset="-128"/>
          <a:cs typeface="Garamond"/>
        </a:defRPr>
      </a:lvl2pPr>
      <a:lvl3pPr marL="1143000" indent="-228600" algn="l" rtl="0" eaLnBrk="1" fontAlgn="base" hangingPunct="1">
        <a:spcBef>
          <a:spcPct val="20000"/>
        </a:spcBef>
        <a:spcAft>
          <a:spcPct val="0"/>
        </a:spcAft>
        <a:buFont typeface="Lucida Grande"/>
        <a:buChar char="–"/>
        <a:defRPr sz="2400">
          <a:solidFill>
            <a:srgbClr val="254B8E"/>
          </a:solidFill>
          <a:latin typeface="Garamond"/>
          <a:ea typeface="ＭＳ Ｐゴシック" charset="-128"/>
          <a:cs typeface="Garamond"/>
        </a:defRPr>
      </a:lvl3pPr>
      <a:lvl4pPr marL="1600200" indent="-228600" algn="l" rtl="0" eaLnBrk="1" fontAlgn="base" hangingPunct="1">
        <a:spcBef>
          <a:spcPct val="20000"/>
        </a:spcBef>
        <a:spcAft>
          <a:spcPct val="0"/>
        </a:spcAft>
        <a:buFont typeface="Lucida Grande"/>
        <a:buChar char="»"/>
        <a:defRPr sz="2000">
          <a:solidFill>
            <a:srgbClr val="254B8E"/>
          </a:solidFill>
          <a:latin typeface="Garamond"/>
          <a:ea typeface="ＭＳ Ｐゴシック" charset="-128"/>
          <a:cs typeface="Garamond"/>
        </a:defRPr>
      </a:lvl4pPr>
      <a:lvl5pPr marL="2057400" indent="-228600" algn="l" rtl="0" eaLnBrk="1" fontAlgn="base" hangingPunct="1">
        <a:spcBef>
          <a:spcPct val="20000"/>
        </a:spcBef>
        <a:spcAft>
          <a:spcPct val="0"/>
        </a:spcAft>
        <a:buSzPct val="100000"/>
        <a:buFont typeface="Lucida Grande"/>
        <a:buChar char="-"/>
        <a:defRPr sz="2000">
          <a:solidFill>
            <a:srgbClr val="254B8E"/>
          </a:solidFill>
          <a:latin typeface="Garamond"/>
          <a:ea typeface="ＭＳ Ｐゴシック" charset="-128"/>
          <a:cs typeface="Garamond"/>
        </a:defRPr>
      </a:lvl5pPr>
      <a:lvl6pPr marL="2514600" indent="-228600" algn="l" rtl="0" eaLnBrk="1" fontAlgn="base" hangingPunct="1">
        <a:spcBef>
          <a:spcPct val="20000"/>
        </a:spcBef>
        <a:spcAft>
          <a:spcPct val="0"/>
        </a:spcAft>
        <a:buChar char="»"/>
        <a:defRPr sz="2000">
          <a:solidFill>
            <a:srgbClr val="254B8E"/>
          </a:solidFill>
          <a:latin typeface="+mn-lt"/>
          <a:ea typeface="ＭＳ Ｐゴシック" charset="-128"/>
        </a:defRPr>
      </a:lvl6pPr>
      <a:lvl7pPr marL="2971800" indent="-228600" algn="l" rtl="0" eaLnBrk="1" fontAlgn="base" hangingPunct="1">
        <a:spcBef>
          <a:spcPct val="20000"/>
        </a:spcBef>
        <a:spcAft>
          <a:spcPct val="0"/>
        </a:spcAft>
        <a:buChar char="»"/>
        <a:defRPr sz="2000">
          <a:solidFill>
            <a:srgbClr val="254B8E"/>
          </a:solidFill>
          <a:latin typeface="+mn-lt"/>
          <a:ea typeface="ＭＳ Ｐゴシック" charset="-128"/>
        </a:defRPr>
      </a:lvl7pPr>
      <a:lvl8pPr marL="3429000" indent="-228600" algn="l" rtl="0" eaLnBrk="1" fontAlgn="base" hangingPunct="1">
        <a:spcBef>
          <a:spcPct val="20000"/>
        </a:spcBef>
        <a:spcAft>
          <a:spcPct val="0"/>
        </a:spcAft>
        <a:buChar char="»"/>
        <a:defRPr sz="2000">
          <a:solidFill>
            <a:srgbClr val="254B8E"/>
          </a:solidFill>
          <a:latin typeface="+mn-lt"/>
          <a:ea typeface="ＭＳ Ｐゴシック" charset="-128"/>
        </a:defRPr>
      </a:lvl8pPr>
      <a:lvl9pPr marL="3886200" indent="-228600" algn="l" rtl="0" eaLnBrk="1" fontAlgn="base" hangingPunct="1">
        <a:spcBef>
          <a:spcPct val="20000"/>
        </a:spcBef>
        <a:spcAft>
          <a:spcPct val="0"/>
        </a:spcAft>
        <a:buChar char="»"/>
        <a:defRPr sz="2000">
          <a:solidFill>
            <a:srgbClr val="254B8E"/>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E8557-0AE3-46BA-B08C-013A5D3FE50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05A42F-1319-4850-A94C-E27F4FDAA7F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848492-E175-4E0B-A05F-63E5A6BD1E7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A3D5BDE-9391-4BB9-8586-746979D72911}" type="datetimeFigureOut">
              <a:rPr lang="en-US" smtClean="0"/>
              <a:t>9/9/2019</a:t>
            </a:fld>
            <a:endParaRPr lang="en-US"/>
          </a:p>
        </p:txBody>
      </p:sp>
      <p:sp>
        <p:nvSpPr>
          <p:cNvPr id="5" name="Footer Placeholder 4">
            <a:extLst>
              <a:ext uri="{FF2B5EF4-FFF2-40B4-BE49-F238E27FC236}">
                <a16:creationId xmlns:a16="http://schemas.microsoft.com/office/drawing/2014/main" id="{DB7834D7-9B3B-4CB3-82B2-E1CC15C380D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FBCA8F-2A68-4DCE-BFE4-78F878D6125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4145CA7-A1F2-4435-9B3B-7BAF4EB8407E}" type="slidenum">
              <a:rPr lang="en-US" smtClean="0"/>
              <a:t>‹#›</a:t>
            </a:fld>
            <a:endParaRPr lang="en-US"/>
          </a:p>
        </p:txBody>
      </p:sp>
    </p:spTree>
    <p:extLst>
      <p:ext uri="{BB962C8B-B14F-4D97-AF65-F5344CB8AC3E}">
        <p14:creationId xmlns:p14="http://schemas.microsoft.com/office/powerpoint/2010/main" val="320379255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greenejaime@mail.nih.gov"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0.tiff"/><Relationship Id="rId3" Type="http://schemas.openxmlformats.org/officeDocument/2006/relationships/slideLayout" Target="../slideLayouts/slideLayout23.xml"/><Relationship Id="rId7" Type="http://schemas.openxmlformats.org/officeDocument/2006/relationships/image" Target="../media/image9.tif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3.tiff"/><Relationship Id="rId4" Type="http://schemas.openxmlformats.org/officeDocument/2006/relationships/image" Target="../media/image12.tiff"/></Relationships>
</file>

<file path=ppt/slides/_rels/slide1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13.xml"/><Relationship Id="rId7" Type="http://schemas.openxmlformats.org/officeDocument/2006/relationships/oleObject" Target="../embeddings/oleObject2.bin"/><Relationship Id="rId2" Type="http://schemas.openxmlformats.org/officeDocument/2006/relationships/tags" Target="../tags/tag2.xml"/><Relationship Id="rId1" Type="http://schemas.openxmlformats.org/officeDocument/2006/relationships/vmlDrawing" Target="../drawings/vmlDrawing2.vml"/><Relationship Id="rId6" Type="http://schemas.microsoft.com/office/2007/relationships/hdphoto" Target="../media/hdphoto1.wdp"/><Relationship Id="rId5" Type="http://schemas.openxmlformats.org/officeDocument/2006/relationships/image" Target="../media/image14.png"/><Relationship Id="rId10" Type="http://schemas.openxmlformats.org/officeDocument/2006/relationships/image" Target="../media/image15.tiff"/><Relationship Id="rId4" Type="http://schemas.openxmlformats.org/officeDocument/2006/relationships/notesSlide" Target="../notesSlides/notesSlide11.xml"/><Relationship Id="rId9" Type="http://schemas.openxmlformats.org/officeDocument/2006/relationships/image" Target="../media/image12.tiff"/></Relationships>
</file>

<file path=ppt/slides/_rels/slide1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1.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4.xml"/><Relationship Id="rId1" Type="http://schemas.openxmlformats.org/officeDocument/2006/relationships/slideLayout" Target="../slideLayouts/slideLayout2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22.tiff"/><Relationship Id="rId3" Type="http://schemas.openxmlformats.org/officeDocument/2006/relationships/hyperlink" Target="https://www.linkedin.com/groups/2460244" TargetMode="External"/><Relationship Id="rId7" Type="http://schemas.openxmlformats.org/officeDocument/2006/relationships/hyperlink" Target="https://www.facebook.com/JohnsHopkinsTechnologyVentures/" TargetMode="External"/><Relationship Id="rId2" Type="http://schemas.openxmlformats.org/officeDocument/2006/relationships/hyperlink" Target="https://twitter.com/JHTechVentures" TargetMode="External"/><Relationship Id="rId1" Type="http://schemas.openxmlformats.org/officeDocument/2006/relationships/slideLayout" Target="../slideLayouts/slideLayout13.xml"/><Relationship Id="rId6" Type="http://schemas.openxmlformats.org/officeDocument/2006/relationships/image" Target="../media/image21.tiff"/><Relationship Id="rId5" Type="http://schemas.openxmlformats.org/officeDocument/2006/relationships/hyperlink" Target="https://ventures.jhu.edu/news/" TargetMode="External"/><Relationship Id="rId4" Type="http://schemas.openxmlformats.org/officeDocument/2006/relationships/hyperlink" Target="http://jhu.us12.list-manage2.com/subscribe?u=d1ee34ab3f09119d2ec88fe7e&amp;id=e099b1f872" TargetMode="External"/><Relationship Id="rId9" Type="http://schemas.openxmlformats.org/officeDocument/2006/relationships/hyperlink" Target="https://ventures.jhu.edu/"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jpennin5@jhu.edu"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4235FE-87EC-4652-A9CD-E00A6383674F}"/>
              </a:ext>
            </a:extLst>
          </p:cNvPr>
          <p:cNvPicPr>
            <a:picLocks noChangeAspect="1"/>
          </p:cNvPicPr>
          <p:nvPr/>
        </p:nvPicPr>
        <p:blipFill>
          <a:blip r:embed="rId2"/>
          <a:stretch>
            <a:fillRect/>
          </a:stretch>
        </p:blipFill>
        <p:spPr>
          <a:xfrm>
            <a:off x="0" y="1312664"/>
            <a:ext cx="9144000" cy="4130873"/>
          </a:xfrm>
          <a:prstGeom prst="rect">
            <a:avLst/>
          </a:prstGeom>
        </p:spPr>
      </p:pic>
    </p:spTree>
    <p:extLst>
      <p:ext uri="{BB962C8B-B14F-4D97-AF65-F5344CB8AC3E}">
        <p14:creationId xmlns:p14="http://schemas.microsoft.com/office/powerpoint/2010/main" val="2395669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ctrTitle"/>
          </p:nvPr>
        </p:nvSpPr>
        <p:spPr>
          <a:xfrm>
            <a:off x="1219200" y="3352800"/>
            <a:ext cx="6705600" cy="1295400"/>
          </a:xfrm>
        </p:spPr>
        <p:txBody>
          <a:bodyPr/>
          <a:lstStyle/>
          <a:p>
            <a:pPr eaLnBrk="1" fontAlgn="t" hangingPunct="1">
              <a:defRPr/>
            </a:pPr>
            <a:r>
              <a:rPr lang="en-US" sz="3600" dirty="0">
                <a:solidFill>
                  <a:schemeClr val="hlink"/>
                </a:solidFill>
                <a:latin typeface="Arial" charset="0"/>
              </a:rPr>
              <a:t>EDRN and the NCI Technology </a:t>
            </a:r>
            <a:br>
              <a:rPr lang="en-US" sz="3600" dirty="0">
                <a:solidFill>
                  <a:schemeClr val="hlink"/>
                </a:solidFill>
                <a:latin typeface="Arial" charset="0"/>
              </a:rPr>
            </a:br>
            <a:r>
              <a:rPr lang="en-US" sz="3600" dirty="0">
                <a:solidFill>
                  <a:schemeClr val="hlink"/>
                </a:solidFill>
                <a:latin typeface="Arial" charset="0"/>
              </a:rPr>
              <a:t>Transfer Center</a:t>
            </a:r>
            <a:endParaRPr lang="en-US" sz="3600" dirty="0">
              <a:effectLst>
                <a:outerShdw blurRad="38100" dist="38100" dir="2700000" algn="tl">
                  <a:srgbClr val="000000">
                    <a:alpha val="43137"/>
                  </a:srgbClr>
                </a:outerShdw>
              </a:effectLst>
              <a:latin typeface="Arial" charset="0"/>
            </a:endParaRPr>
          </a:p>
        </p:txBody>
      </p:sp>
      <p:sp>
        <p:nvSpPr>
          <p:cNvPr id="5123" name="Text Box 6"/>
          <p:cNvSpPr txBox="1">
            <a:spLocks noChangeArrowheads="1"/>
          </p:cNvSpPr>
          <p:nvPr/>
        </p:nvSpPr>
        <p:spPr bwMode="auto">
          <a:xfrm>
            <a:off x="2636838" y="4819650"/>
            <a:ext cx="36941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800" b="1" dirty="0">
                <a:solidFill>
                  <a:schemeClr val="hlink"/>
                </a:solidFill>
                <a:latin typeface="Arial" panose="020B0604020202020204" pitchFamily="34" charset="0"/>
              </a:rPr>
              <a:t>September 9, 2016</a:t>
            </a:r>
          </a:p>
          <a:p>
            <a:pPr algn="ctr">
              <a:spcBef>
                <a:spcPct val="0"/>
              </a:spcBef>
              <a:buClrTx/>
              <a:buSzTx/>
              <a:buFontTx/>
              <a:buNone/>
            </a:pPr>
            <a:endParaRPr lang="en-US" altLang="en-US" sz="1800" b="1" dirty="0">
              <a:solidFill>
                <a:schemeClr val="hlink"/>
              </a:solidFill>
              <a:latin typeface="Arial" panose="020B0604020202020204" pitchFamily="34" charset="0"/>
            </a:endParaRPr>
          </a:p>
          <a:p>
            <a:pPr algn="ctr">
              <a:spcBef>
                <a:spcPct val="0"/>
              </a:spcBef>
              <a:buClrTx/>
              <a:buSzTx/>
              <a:buFontTx/>
              <a:buNone/>
            </a:pPr>
            <a:r>
              <a:rPr lang="en-US" altLang="en-US" sz="1800" b="1" dirty="0">
                <a:solidFill>
                  <a:schemeClr val="hlink"/>
                </a:solidFill>
                <a:latin typeface="Arial" panose="020B0604020202020204" pitchFamily="34" charset="0"/>
              </a:rPr>
              <a:t>Jaime M. Greene, M.S.</a:t>
            </a:r>
          </a:p>
          <a:p>
            <a:pPr algn="ctr">
              <a:spcBef>
                <a:spcPct val="0"/>
              </a:spcBef>
              <a:buClrTx/>
              <a:buSzTx/>
              <a:buFontTx/>
              <a:buNone/>
            </a:pPr>
            <a:r>
              <a:rPr lang="en-US" altLang="en-US" sz="1800" b="1" dirty="0">
                <a:solidFill>
                  <a:schemeClr val="hlink"/>
                </a:solidFill>
                <a:latin typeface="Arial" panose="020B0604020202020204" pitchFamily="34" charset="0"/>
              </a:rPr>
              <a:t>NCI Technology Transfer Center</a:t>
            </a:r>
          </a:p>
        </p:txBody>
      </p:sp>
      <p:pic>
        <p:nvPicPr>
          <p:cNvPr id="512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8256" y="-1"/>
            <a:ext cx="4115744" cy="2971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41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 NCI Technology Transfer Center (TTC)</a:t>
            </a:r>
          </a:p>
        </p:txBody>
      </p:sp>
      <p:sp>
        <p:nvSpPr>
          <p:cNvPr id="3" name="Content Placeholder 2"/>
          <p:cNvSpPr>
            <a:spLocks noGrp="1"/>
          </p:cNvSpPr>
          <p:nvPr>
            <p:ph idx="1"/>
          </p:nvPr>
        </p:nvSpPr>
        <p:spPr/>
        <p:txBody>
          <a:bodyPr/>
          <a:lstStyle/>
          <a:p>
            <a:r>
              <a:rPr lang="en-US" dirty="0"/>
              <a:t>Technology transfer office for all NCI intramural laboratories and some extramural programs </a:t>
            </a:r>
          </a:p>
          <a:p>
            <a:r>
              <a:rPr lang="en-US" dirty="0"/>
              <a:t>Also a service center for 9 smaller NIH institutes and centers</a:t>
            </a:r>
          </a:p>
          <a:p>
            <a:r>
              <a:rPr lang="en-US" dirty="0"/>
              <a:t>Mission: To enable and guide collaboration, invention development, and licensing to advance today's discoveries into tomorrow's medical care</a:t>
            </a:r>
          </a:p>
        </p:txBody>
      </p:sp>
    </p:spTree>
    <p:extLst>
      <p:ext uri="{BB962C8B-B14F-4D97-AF65-F5344CB8AC3E}">
        <p14:creationId xmlns:p14="http://schemas.microsoft.com/office/powerpoint/2010/main" val="3872959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NCI TTC and EDRN</a:t>
            </a:r>
          </a:p>
        </p:txBody>
      </p:sp>
      <p:sp>
        <p:nvSpPr>
          <p:cNvPr id="3" name="Content Placeholder 2"/>
          <p:cNvSpPr>
            <a:spLocks noGrp="1"/>
          </p:cNvSpPr>
          <p:nvPr>
            <p:ph idx="1"/>
          </p:nvPr>
        </p:nvSpPr>
        <p:spPr/>
        <p:txBody>
          <a:bodyPr>
            <a:normAutofit lnSpcReduction="10000"/>
          </a:bodyPr>
          <a:lstStyle/>
          <a:p>
            <a:r>
              <a:rPr lang="en-US" dirty="0"/>
              <a:t>In accordance with the Bayh-Dole Act and its implementing regulations, NCI-funded institutions </a:t>
            </a:r>
          </a:p>
          <a:p>
            <a:pPr lvl="1"/>
            <a:r>
              <a:rPr lang="en-US" dirty="0"/>
              <a:t>Retain IP rights to inventions of EDRN investigators </a:t>
            </a:r>
          </a:p>
          <a:p>
            <a:pPr lvl="1"/>
            <a:r>
              <a:rPr lang="en-US" dirty="0"/>
              <a:t>Independently negotiate licenses for IP rights generated under the funding agreement </a:t>
            </a:r>
          </a:p>
          <a:p>
            <a:r>
              <a:rPr lang="en-US" dirty="0"/>
              <a:t>How NCI TTC facilitates EDRN activities</a:t>
            </a:r>
          </a:p>
          <a:p>
            <a:pPr lvl="1"/>
            <a:r>
              <a:rPr lang="en-US" dirty="0"/>
              <a:t>Confidentiality Agreements</a:t>
            </a:r>
          </a:p>
          <a:p>
            <a:pPr lvl="1"/>
            <a:r>
              <a:rPr lang="en-US" dirty="0"/>
              <a:t>Material Transfer Agreements</a:t>
            </a:r>
          </a:p>
          <a:p>
            <a:pPr lvl="1"/>
            <a:r>
              <a:rPr lang="en-US" dirty="0"/>
              <a:t>Collaborations</a:t>
            </a:r>
          </a:p>
        </p:txBody>
      </p:sp>
    </p:spTree>
    <p:extLst>
      <p:ext uri="{BB962C8B-B14F-4D97-AF65-F5344CB8AC3E}">
        <p14:creationId xmlns:p14="http://schemas.microsoft.com/office/powerpoint/2010/main" val="2076115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NCI TTC and EDRN</a:t>
            </a:r>
          </a:p>
        </p:txBody>
      </p:sp>
      <p:sp>
        <p:nvSpPr>
          <p:cNvPr id="3" name="Content Placeholder 2"/>
          <p:cNvSpPr>
            <a:spLocks noGrp="1"/>
          </p:cNvSpPr>
          <p:nvPr>
            <p:ph idx="1"/>
          </p:nvPr>
        </p:nvSpPr>
        <p:spPr/>
        <p:txBody>
          <a:bodyPr/>
          <a:lstStyle/>
          <a:p>
            <a:r>
              <a:rPr lang="en-US" dirty="0"/>
              <a:t>NCI TTC</a:t>
            </a:r>
          </a:p>
          <a:p>
            <a:pPr lvl="1"/>
            <a:r>
              <a:rPr lang="en-US" dirty="0"/>
              <a:t>Licenses NCI and service center IC-generated Intellectual Property (IP)</a:t>
            </a:r>
          </a:p>
          <a:p>
            <a:pPr lvl="1"/>
            <a:r>
              <a:rPr lang="en-US" dirty="0"/>
              <a:t>Can manage and license government-funded IP only when the institution opts to waive its rights back to the government (</a:t>
            </a:r>
            <a:r>
              <a:rPr lang="en-US" dirty="0" err="1"/>
              <a:t>iEdison</a:t>
            </a:r>
            <a:r>
              <a:rPr lang="en-US" dirty="0"/>
              <a:t>)</a:t>
            </a:r>
          </a:p>
          <a:p>
            <a:endParaRPr lang="en-US" dirty="0"/>
          </a:p>
          <a:p>
            <a:endParaRPr lang="en-US" dirty="0"/>
          </a:p>
        </p:txBody>
      </p:sp>
    </p:spTree>
    <p:extLst>
      <p:ext uri="{BB962C8B-B14F-4D97-AF65-F5344CB8AC3E}">
        <p14:creationId xmlns:p14="http://schemas.microsoft.com/office/powerpoint/2010/main" val="3774877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Licensing at NCI</a:t>
            </a:r>
          </a:p>
        </p:txBody>
      </p:sp>
      <p:sp>
        <p:nvSpPr>
          <p:cNvPr id="3" name="Content Placeholder 2"/>
          <p:cNvSpPr>
            <a:spLocks noGrp="1"/>
          </p:cNvSpPr>
          <p:nvPr>
            <p:ph idx="1"/>
          </p:nvPr>
        </p:nvSpPr>
        <p:spPr/>
        <p:txBody>
          <a:bodyPr>
            <a:normAutofit lnSpcReduction="10000"/>
          </a:bodyPr>
          <a:lstStyle/>
          <a:p>
            <a:r>
              <a:rPr lang="en-US" dirty="0"/>
              <a:t>TTC Licenses Patented and Unpatented inventions</a:t>
            </a:r>
          </a:p>
          <a:p>
            <a:pPr lvl="1"/>
            <a:r>
              <a:rPr lang="en-US" dirty="0"/>
              <a:t>Unpatented</a:t>
            </a:r>
          </a:p>
          <a:p>
            <a:pPr lvl="2"/>
            <a:r>
              <a:rPr lang="en-US" dirty="0"/>
              <a:t>Biological Materials</a:t>
            </a:r>
          </a:p>
          <a:p>
            <a:pPr lvl="1"/>
            <a:r>
              <a:rPr lang="en-US" dirty="0"/>
              <a:t>Patented</a:t>
            </a:r>
          </a:p>
          <a:p>
            <a:pPr lvl="2"/>
            <a:r>
              <a:rPr lang="en-US" dirty="0"/>
              <a:t>Non-exclusive</a:t>
            </a:r>
          </a:p>
          <a:p>
            <a:pPr lvl="2"/>
            <a:r>
              <a:rPr lang="en-US" dirty="0"/>
              <a:t>Exclusive</a:t>
            </a:r>
          </a:p>
          <a:p>
            <a:pPr lvl="1"/>
            <a:r>
              <a:rPr lang="en-US" dirty="0"/>
              <a:t>Both</a:t>
            </a:r>
          </a:p>
          <a:p>
            <a:pPr lvl="2"/>
            <a:r>
              <a:rPr lang="en-US" dirty="0"/>
              <a:t>Commercial Evaluation</a:t>
            </a:r>
          </a:p>
          <a:p>
            <a:pPr lvl="2"/>
            <a:r>
              <a:rPr lang="en-US" dirty="0"/>
              <a:t>Inter-Institutional Agreements</a:t>
            </a:r>
          </a:p>
          <a:p>
            <a:pPr lvl="3"/>
            <a:endParaRPr lang="en-US" dirty="0"/>
          </a:p>
          <a:p>
            <a:endParaRPr lang="en-US" dirty="0"/>
          </a:p>
          <a:p>
            <a:endParaRPr lang="en-US" dirty="0"/>
          </a:p>
          <a:p>
            <a:endParaRPr lang="en-US" dirty="0"/>
          </a:p>
        </p:txBody>
      </p:sp>
    </p:spTree>
    <p:extLst>
      <p:ext uri="{BB962C8B-B14F-4D97-AF65-F5344CB8AC3E}">
        <p14:creationId xmlns:p14="http://schemas.microsoft.com/office/powerpoint/2010/main" val="1900162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Exclusive Licensing at NCI</a:t>
            </a:r>
          </a:p>
        </p:txBody>
      </p:sp>
      <p:sp>
        <p:nvSpPr>
          <p:cNvPr id="3" name="Content Placeholder 2"/>
          <p:cNvSpPr>
            <a:spLocks noGrp="1"/>
          </p:cNvSpPr>
          <p:nvPr>
            <p:ph idx="1"/>
          </p:nvPr>
        </p:nvSpPr>
        <p:spPr/>
        <p:txBody>
          <a:bodyPr>
            <a:normAutofit fontScale="70000" lnSpcReduction="20000"/>
          </a:bodyPr>
          <a:lstStyle/>
          <a:p>
            <a:r>
              <a:rPr lang="en-US" dirty="0"/>
              <a:t>Commercial development plan must meet the requirements of 37 CFR 404.7</a:t>
            </a:r>
          </a:p>
          <a:p>
            <a:pPr lvl="1"/>
            <a:r>
              <a:rPr lang="en-US" dirty="0"/>
              <a:t>Exclusive licensing serves the best interests of the public;</a:t>
            </a:r>
          </a:p>
          <a:p>
            <a:pPr lvl="1"/>
            <a:r>
              <a:rPr lang="en-US" dirty="0"/>
              <a:t>Practical application of the invention is not likely to be achieved under a nonexclusive license;</a:t>
            </a:r>
          </a:p>
          <a:p>
            <a:pPr lvl="1"/>
            <a:r>
              <a:rPr lang="en-US" dirty="0"/>
              <a:t>An exclusive or partially exclusive license is a reasonable and necessary incentive to promote the investment of risk capital to bring the invention to practical application;</a:t>
            </a:r>
          </a:p>
          <a:p>
            <a:pPr lvl="1"/>
            <a:r>
              <a:rPr lang="en-US" dirty="0"/>
              <a:t>Exclusive or partially exclusive license terms and conditions are not broader than necessary;</a:t>
            </a:r>
          </a:p>
          <a:p>
            <a:pPr lvl="1"/>
            <a:r>
              <a:rPr lang="en-US" dirty="0"/>
              <a:t>Exclusive licensing will not lessen competition;</a:t>
            </a:r>
          </a:p>
          <a:p>
            <a:pPr lvl="1"/>
            <a:r>
              <a:rPr lang="en-US" dirty="0"/>
              <a:t>Preference for "equally as likely" small business.</a:t>
            </a:r>
          </a:p>
          <a:p>
            <a:r>
              <a:rPr lang="en-US" dirty="0"/>
              <a:t>Because of the high bar, diagnostic/biomarker technologies are not typically eligible for exclusive licensing</a:t>
            </a:r>
          </a:p>
          <a:p>
            <a:r>
              <a:rPr lang="en-US" dirty="0"/>
              <a:t>Exceptions are made if there are extra regulatory hurdles, for example if the company intends to seek FDA review and clearance/granting/approval for the test</a:t>
            </a:r>
          </a:p>
          <a:p>
            <a:endParaRPr lang="en-US" dirty="0"/>
          </a:p>
          <a:p>
            <a:endParaRPr lang="en-US" dirty="0"/>
          </a:p>
          <a:p>
            <a:pPr lvl="3"/>
            <a:endParaRPr lang="en-US" dirty="0"/>
          </a:p>
          <a:p>
            <a:endParaRPr lang="en-US" dirty="0"/>
          </a:p>
          <a:p>
            <a:endParaRPr lang="en-US" dirty="0"/>
          </a:p>
        </p:txBody>
      </p:sp>
    </p:spTree>
    <p:extLst>
      <p:ext uri="{BB962C8B-B14F-4D97-AF65-F5344CB8AC3E}">
        <p14:creationId xmlns:p14="http://schemas.microsoft.com/office/powerpoint/2010/main" val="113323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Diagnostic Technologies</a:t>
            </a:r>
          </a:p>
        </p:txBody>
      </p:sp>
      <p:sp>
        <p:nvSpPr>
          <p:cNvPr id="3" name="Content Placeholder 2"/>
          <p:cNvSpPr>
            <a:spLocks noGrp="1"/>
          </p:cNvSpPr>
          <p:nvPr>
            <p:ph idx="1"/>
          </p:nvPr>
        </p:nvSpPr>
        <p:spPr>
          <a:xfrm>
            <a:off x="533400" y="1371600"/>
            <a:ext cx="8229600" cy="4953000"/>
          </a:xfrm>
        </p:spPr>
        <p:txBody>
          <a:bodyPr/>
          <a:lstStyle/>
          <a:p>
            <a:r>
              <a:rPr lang="en-US" dirty="0"/>
              <a:t>Diagnostics Technologies</a:t>
            </a:r>
          </a:p>
          <a:p>
            <a:pPr lvl="1"/>
            <a:r>
              <a:rPr lang="en-US" dirty="0"/>
              <a:t>NCI Technology Transfer Center has approximately 110 technologies classified as diagnostics</a:t>
            </a:r>
          </a:p>
          <a:p>
            <a:pPr lvl="2"/>
            <a:r>
              <a:rPr lang="en-US" dirty="0"/>
              <a:t>Out of ~863 total active technologies</a:t>
            </a:r>
          </a:p>
          <a:p>
            <a:pPr lvl="1"/>
            <a:r>
              <a:rPr lang="en-US" dirty="0"/>
              <a:t>Not all are biomarkers</a:t>
            </a:r>
          </a:p>
          <a:p>
            <a:pPr lvl="1"/>
            <a:endParaRPr lang="en-US" dirty="0"/>
          </a:p>
          <a:p>
            <a:endParaRPr lang="en-US" dirty="0"/>
          </a:p>
        </p:txBody>
      </p:sp>
    </p:spTree>
    <p:extLst>
      <p:ext uri="{BB962C8B-B14F-4D97-AF65-F5344CB8AC3E}">
        <p14:creationId xmlns:p14="http://schemas.microsoft.com/office/powerpoint/2010/main" val="498386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B9A95-987D-46C1-94C9-4E2D43B80470}"/>
              </a:ext>
            </a:extLst>
          </p:cNvPr>
          <p:cNvSpPr>
            <a:spLocks noGrp="1"/>
          </p:cNvSpPr>
          <p:nvPr>
            <p:ph type="title"/>
          </p:nvPr>
        </p:nvSpPr>
        <p:spPr/>
        <p:txBody>
          <a:bodyPr/>
          <a:lstStyle/>
          <a:p>
            <a:r>
              <a:rPr lang="en-US" dirty="0"/>
              <a:t>Diagnostic/Biomarker </a:t>
            </a:r>
            <a:br>
              <a:rPr lang="en-US" dirty="0"/>
            </a:br>
            <a:r>
              <a:rPr lang="en-US" dirty="0"/>
              <a:t>Licensing Challenges</a:t>
            </a:r>
          </a:p>
        </p:txBody>
      </p:sp>
      <p:sp>
        <p:nvSpPr>
          <p:cNvPr id="3" name="Content Placeholder 2">
            <a:extLst>
              <a:ext uri="{FF2B5EF4-FFF2-40B4-BE49-F238E27FC236}">
                <a16:creationId xmlns:a16="http://schemas.microsoft.com/office/drawing/2014/main" id="{552DA448-A622-4CB9-8EFE-5D1692BEAD7D}"/>
              </a:ext>
            </a:extLst>
          </p:cNvPr>
          <p:cNvSpPr>
            <a:spLocks noGrp="1"/>
          </p:cNvSpPr>
          <p:nvPr>
            <p:ph idx="1"/>
          </p:nvPr>
        </p:nvSpPr>
        <p:spPr/>
        <p:txBody>
          <a:bodyPr>
            <a:normAutofit fontScale="70000" lnSpcReduction="20000"/>
          </a:bodyPr>
          <a:lstStyle/>
          <a:p>
            <a:r>
              <a:rPr lang="en-US" dirty="0"/>
              <a:t>E-215-2008	 Gene Expression Signature of Genomic Instability in Breast Cancer </a:t>
            </a:r>
          </a:p>
          <a:p>
            <a:pPr lvl="1"/>
            <a:r>
              <a:rPr lang="en-US" dirty="0"/>
              <a:t>Typical genetic biomarker technology</a:t>
            </a:r>
          </a:p>
          <a:p>
            <a:pPr lvl="1"/>
            <a:r>
              <a:rPr lang="en-US" dirty="0"/>
              <a:t>An optional set of twelve genes that links changes in gene expression level to genomic instability in breast tissue as a indication of prognosis</a:t>
            </a:r>
          </a:p>
          <a:p>
            <a:pPr lvl="1"/>
            <a:r>
              <a:rPr lang="en-US" dirty="0"/>
              <a:t>Licensed to MPEG, LA, but never commercialized</a:t>
            </a:r>
          </a:p>
          <a:p>
            <a:r>
              <a:rPr lang="en-US" dirty="0"/>
              <a:t>E-025-2009 Ratio Based Biomarkers for the Prediction of Cancer Survival</a:t>
            </a:r>
          </a:p>
          <a:p>
            <a:pPr lvl="1"/>
            <a:r>
              <a:rPr lang="en-US" dirty="0"/>
              <a:t>Clever use of a ratio of biomarkers to predict cancer prognosis/survival</a:t>
            </a:r>
          </a:p>
          <a:p>
            <a:pPr lvl="1"/>
            <a:r>
              <a:rPr lang="en-US" dirty="0"/>
              <a:t>This is being challenged heavily at the USPTO, and because it’s been limited to specific biomarkers, rather than to the method, it’s been difficult to attract commercial interest</a:t>
            </a:r>
          </a:p>
          <a:p>
            <a:r>
              <a:rPr lang="en-US" dirty="0"/>
              <a:t>Changes in 101 case law have also negatively impacted our ability to protect genetic biomarkers tests</a:t>
            </a:r>
          </a:p>
          <a:p>
            <a:pPr lvl="1"/>
            <a:endParaRPr lang="en-US" dirty="0"/>
          </a:p>
          <a:p>
            <a:pPr lvl="1"/>
            <a:endParaRPr lang="en-US" dirty="0"/>
          </a:p>
        </p:txBody>
      </p:sp>
    </p:spTree>
    <p:extLst>
      <p:ext uri="{BB962C8B-B14F-4D97-AF65-F5344CB8AC3E}">
        <p14:creationId xmlns:p14="http://schemas.microsoft.com/office/powerpoint/2010/main" val="4221766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B9A95-987D-46C1-94C9-4E2D43B80470}"/>
              </a:ext>
            </a:extLst>
          </p:cNvPr>
          <p:cNvSpPr>
            <a:spLocks noGrp="1"/>
          </p:cNvSpPr>
          <p:nvPr>
            <p:ph type="title"/>
          </p:nvPr>
        </p:nvSpPr>
        <p:spPr/>
        <p:txBody>
          <a:bodyPr/>
          <a:lstStyle/>
          <a:p>
            <a:r>
              <a:rPr lang="en-US" dirty="0"/>
              <a:t>Diagnostic Biomarker </a:t>
            </a:r>
            <a:br>
              <a:rPr lang="en-US" dirty="0"/>
            </a:br>
            <a:r>
              <a:rPr lang="en-US" dirty="0"/>
              <a:t>Licensing Successes</a:t>
            </a:r>
          </a:p>
        </p:txBody>
      </p:sp>
      <p:sp>
        <p:nvSpPr>
          <p:cNvPr id="3" name="Content Placeholder 2">
            <a:extLst>
              <a:ext uri="{FF2B5EF4-FFF2-40B4-BE49-F238E27FC236}">
                <a16:creationId xmlns:a16="http://schemas.microsoft.com/office/drawing/2014/main" id="{552DA448-A622-4CB9-8EFE-5D1692BEAD7D}"/>
              </a:ext>
            </a:extLst>
          </p:cNvPr>
          <p:cNvSpPr>
            <a:spLocks noGrp="1"/>
          </p:cNvSpPr>
          <p:nvPr>
            <p:ph idx="1"/>
          </p:nvPr>
        </p:nvSpPr>
        <p:spPr/>
        <p:txBody>
          <a:bodyPr>
            <a:normAutofit fontScale="92500" lnSpcReduction="10000"/>
          </a:bodyPr>
          <a:lstStyle/>
          <a:p>
            <a:r>
              <a:rPr lang="en-US" dirty="0"/>
              <a:t>Typically, diagnostics fields of use that are successfully licensed are in combination with therapeutics</a:t>
            </a:r>
          </a:p>
          <a:p>
            <a:r>
              <a:rPr lang="en-US" dirty="0"/>
              <a:t>Exceptions are biomarker-based diagnostic tests that give a clear positive/negative result, such as:</a:t>
            </a:r>
          </a:p>
          <a:p>
            <a:pPr lvl="1"/>
            <a:r>
              <a:rPr lang="en-US" dirty="0"/>
              <a:t>HIV diagnostic tests</a:t>
            </a:r>
          </a:p>
          <a:p>
            <a:pPr lvl="1"/>
            <a:r>
              <a:rPr lang="en-US" dirty="0"/>
              <a:t>BRCA gene mutation tests</a:t>
            </a:r>
          </a:p>
          <a:p>
            <a:pPr lvl="1"/>
            <a:r>
              <a:rPr lang="en-US" dirty="0" err="1"/>
              <a:t>Dihydropyrimidine</a:t>
            </a:r>
            <a:r>
              <a:rPr lang="en-US" dirty="0"/>
              <a:t> dehydrogenase (DPD), enzyme involved in pyrimidine degradation, deficiency test to determine if 5-FU treatment is appropriate</a:t>
            </a:r>
          </a:p>
        </p:txBody>
      </p:sp>
    </p:spTree>
    <p:extLst>
      <p:ext uri="{BB962C8B-B14F-4D97-AF65-F5344CB8AC3E}">
        <p14:creationId xmlns:p14="http://schemas.microsoft.com/office/powerpoint/2010/main" val="3487126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ChangeArrowheads="1"/>
          </p:cNvSpPr>
          <p:nvPr/>
        </p:nvSpPr>
        <p:spPr bwMode="auto">
          <a:xfrm>
            <a:off x="381000" y="900112"/>
            <a:ext cx="7772400" cy="1462088"/>
          </a:xfrm>
          <a:prstGeom prst="rect">
            <a:avLst/>
          </a:prstGeom>
          <a:noFill/>
          <a:ln w="9525">
            <a:noFill/>
            <a:miter lim="800000"/>
            <a:headEnd/>
            <a:tailEnd/>
          </a:ln>
          <a:effectLst/>
        </p:spPr>
        <p:txBody>
          <a:bodyPr anchor="b"/>
          <a:lstStyle/>
          <a:p>
            <a:pPr algn="ctr" eaLnBrk="1" hangingPunct="1">
              <a:defRPr/>
            </a:pPr>
            <a:r>
              <a:rPr lang="en-US" sz="6000" b="1" dirty="0">
                <a:solidFill>
                  <a:schemeClr val="hlink"/>
                </a:solidFill>
                <a:latin typeface="Arial" charset="0"/>
              </a:rPr>
              <a:t>Contact Information</a:t>
            </a:r>
          </a:p>
        </p:txBody>
      </p:sp>
      <p:sp>
        <p:nvSpPr>
          <p:cNvPr id="70661" name="Rectangle 5"/>
          <p:cNvSpPr>
            <a:spLocks noChangeArrowheads="1"/>
          </p:cNvSpPr>
          <p:nvPr/>
        </p:nvSpPr>
        <p:spPr bwMode="auto">
          <a:xfrm>
            <a:off x="685800" y="2514600"/>
            <a:ext cx="8001000" cy="2895600"/>
          </a:xfrm>
          <a:prstGeom prst="rect">
            <a:avLst/>
          </a:prstGeom>
          <a:noFill/>
          <a:ln w="9525">
            <a:noFill/>
            <a:miter lim="800000"/>
            <a:headEnd/>
            <a:tailEnd/>
          </a:ln>
          <a:effectLst/>
        </p:spPr>
        <p:txBody>
          <a:bodyPr/>
          <a:lstStyle/>
          <a:p>
            <a:pPr marL="342900" indent="-342900" eaLnBrk="1" hangingPunct="1">
              <a:lnSpc>
                <a:spcPct val="80000"/>
              </a:lnSpc>
              <a:spcBef>
                <a:spcPct val="20000"/>
              </a:spcBef>
              <a:buClr>
                <a:schemeClr val="hlink"/>
              </a:buClr>
              <a:buSzPct val="70000"/>
              <a:buFont typeface="Wingdings" pitchFamily="2" charset="2"/>
              <a:buNone/>
              <a:defRPr/>
            </a:pPr>
            <a:r>
              <a:rPr lang="en-US" sz="2800" b="1" dirty="0">
                <a:latin typeface="Arial" charset="0"/>
              </a:rPr>
              <a:t>Jaime M. </a:t>
            </a:r>
            <a:r>
              <a:rPr lang="en-US" sz="2800" b="1" dirty="0"/>
              <a:t>Greene, M.S.</a:t>
            </a:r>
            <a:endParaRPr lang="en-US" sz="2800" b="1" dirty="0">
              <a:latin typeface="Arial" charset="0"/>
            </a:endParaRPr>
          </a:p>
          <a:p>
            <a:pPr marL="342900" indent="-342900" eaLnBrk="1" hangingPunct="1">
              <a:lnSpc>
                <a:spcPct val="80000"/>
              </a:lnSpc>
              <a:spcBef>
                <a:spcPct val="20000"/>
              </a:spcBef>
              <a:buClr>
                <a:schemeClr val="hlink"/>
              </a:buClr>
              <a:buSzPct val="70000"/>
              <a:buFont typeface="Wingdings" pitchFamily="2" charset="2"/>
              <a:buNone/>
              <a:defRPr/>
            </a:pPr>
            <a:r>
              <a:rPr lang="en-US" sz="2800" b="1" dirty="0">
                <a:latin typeface="Arial" charset="0"/>
              </a:rPr>
              <a:t>Senior Technology Transfer Manager</a:t>
            </a:r>
          </a:p>
          <a:p>
            <a:pPr marL="342900" indent="-342900" eaLnBrk="1" hangingPunct="1">
              <a:lnSpc>
                <a:spcPct val="80000"/>
              </a:lnSpc>
              <a:spcBef>
                <a:spcPct val="20000"/>
              </a:spcBef>
              <a:buClr>
                <a:schemeClr val="hlink"/>
              </a:buClr>
              <a:buSzPct val="70000"/>
              <a:buFont typeface="Wingdings" pitchFamily="2" charset="2"/>
              <a:buNone/>
              <a:defRPr/>
            </a:pPr>
            <a:r>
              <a:rPr lang="en-US" sz="2800" b="1" dirty="0">
                <a:latin typeface="Arial" charset="0"/>
                <a:hlinkClick r:id="rId3"/>
              </a:rPr>
              <a:t>greenejaime@mail.nih.gov</a:t>
            </a:r>
            <a:endParaRPr lang="en-US" sz="2800" b="1" dirty="0">
              <a:latin typeface="Arial" charset="0"/>
            </a:endParaRPr>
          </a:p>
          <a:p>
            <a:pPr marL="342900" indent="-342900" eaLnBrk="1" hangingPunct="1">
              <a:lnSpc>
                <a:spcPct val="80000"/>
              </a:lnSpc>
              <a:spcBef>
                <a:spcPct val="20000"/>
              </a:spcBef>
              <a:buClr>
                <a:schemeClr val="hlink"/>
              </a:buClr>
              <a:buSzPct val="70000"/>
              <a:buFont typeface="Wingdings" pitchFamily="2" charset="2"/>
              <a:buNone/>
              <a:defRPr/>
            </a:pPr>
            <a:r>
              <a:rPr lang="en-US" sz="2800" b="1" dirty="0">
                <a:latin typeface="Arial" charset="0"/>
              </a:rPr>
              <a:t>9609 Medical Center Drive, Rm 3W-132</a:t>
            </a:r>
          </a:p>
          <a:p>
            <a:pPr marL="342900" indent="-342900" eaLnBrk="1" hangingPunct="1">
              <a:lnSpc>
                <a:spcPct val="80000"/>
              </a:lnSpc>
              <a:spcBef>
                <a:spcPct val="20000"/>
              </a:spcBef>
              <a:buClr>
                <a:schemeClr val="hlink"/>
              </a:buClr>
              <a:buSzPct val="70000"/>
              <a:buFont typeface="Wingdings" pitchFamily="2" charset="2"/>
              <a:buNone/>
              <a:defRPr/>
            </a:pPr>
            <a:r>
              <a:rPr lang="en-US" sz="2800" b="1" dirty="0">
                <a:latin typeface="Arial" charset="0"/>
              </a:rPr>
              <a:t>Rockville, MD 20852</a:t>
            </a:r>
          </a:p>
          <a:p>
            <a:pPr marL="342900" indent="-342900" eaLnBrk="1" hangingPunct="1">
              <a:lnSpc>
                <a:spcPct val="80000"/>
              </a:lnSpc>
              <a:spcBef>
                <a:spcPct val="20000"/>
              </a:spcBef>
              <a:buClr>
                <a:schemeClr val="hlink"/>
              </a:buClr>
              <a:buSzPct val="70000"/>
              <a:buFont typeface="Wingdings" pitchFamily="2" charset="2"/>
              <a:buNone/>
              <a:defRPr/>
            </a:pPr>
            <a:r>
              <a:rPr lang="en-US" sz="2800" b="1" dirty="0">
                <a:latin typeface="Arial" charset="0"/>
              </a:rPr>
              <a:t>240-276-6633</a:t>
            </a:r>
          </a:p>
        </p:txBody>
      </p:sp>
    </p:spTree>
    <p:extLst>
      <p:ext uri="{BB962C8B-B14F-4D97-AF65-F5344CB8AC3E}">
        <p14:creationId xmlns:p14="http://schemas.microsoft.com/office/powerpoint/2010/main" val="424158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9" name="think-cell Slide" r:id="rId5" imgW="360" imgH="360" progId="TCLayout.ActiveDocument.1">
                  <p:embed/>
                </p:oleObj>
              </mc:Choice>
              <mc:Fallback>
                <p:oleObj name="think-cell Slide" r:id="rId5" imgW="360" imgH="36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051" name="TextBox 5"/>
          <p:cNvSpPr txBox="1">
            <a:spLocks noChangeArrowheads="1"/>
          </p:cNvSpPr>
          <p:nvPr/>
        </p:nvSpPr>
        <p:spPr bwMode="auto">
          <a:xfrm>
            <a:off x="2057400" y="3581400"/>
            <a:ext cx="5105400" cy="430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27" tIns="45714" rIns="91427" bIns="45714">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333399"/>
                </a:solidFill>
                <a:effectLst/>
                <a:uLnTx/>
                <a:uFillTx/>
                <a:latin typeface="Century Gothic" charset="0"/>
                <a:ea typeface="Century Gothic" charset="0"/>
                <a:cs typeface="Century Gothic" charset="0"/>
              </a:rPr>
              <a:t>ERDN Meeting – September 9, 2019</a:t>
            </a:r>
          </a:p>
        </p:txBody>
      </p:sp>
      <p:pic>
        <p:nvPicPr>
          <p:cNvPr id="2" name="Picture 1">
            <a:extLst>
              <a:ext uri="{FF2B5EF4-FFF2-40B4-BE49-F238E27FC236}">
                <a16:creationId xmlns:a16="http://schemas.microsoft.com/office/drawing/2014/main" id="{3379DDE8-DA57-4D41-BD17-DC4A6A8ABAD5}"/>
              </a:ext>
            </a:extLst>
          </p:cNvPr>
          <p:cNvPicPr>
            <a:picLocks noChangeAspect="1"/>
          </p:cNvPicPr>
          <p:nvPr/>
        </p:nvPicPr>
        <p:blipFill>
          <a:blip r:embed="rId7"/>
          <a:stretch>
            <a:fillRect/>
          </a:stretch>
        </p:blipFill>
        <p:spPr>
          <a:xfrm>
            <a:off x="914400" y="685801"/>
            <a:ext cx="5181248" cy="990600"/>
          </a:xfrm>
          <a:prstGeom prst="rect">
            <a:avLst/>
          </a:prstGeom>
        </p:spPr>
      </p:pic>
      <p:pic>
        <p:nvPicPr>
          <p:cNvPr id="3" name="Picture 2">
            <a:extLst>
              <a:ext uri="{FF2B5EF4-FFF2-40B4-BE49-F238E27FC236}">
                <a16:creationId xmlns:a16="http://schemas.microsoft.com/office/drawing/2014/main" id="{07403711-4215-1B47-80B2-5DC1B7FD8A7E}"/>
              </a:ext>
            </a:extLst>
          </p:cNvPr>
          <p:cNvPicPr>
            <a:picLocks noChangeAspect="1"/>
          </p:cNvPicPr>
          <p:nvPr/>
        </p:nvPicPr>
        <p:blipFill>
          <a:blip r:embed="rId8"/>
          <a:stretch>
            <a:fillRect/>
          </a:stretch>
        </p:blipFill>
        <p:spPr>
          <a:xfrm>
            <a:off x="3510979" y="5196838"/>
            <a:ext cx="2122042" cy="1035085"/>
          </a:xfrm>
          <a:prstGeom prst="rect">
            <a:avLst/>
          </a:prstGeom>
        </p:spPr>
      </p:pic>
    </p:spTree>
    <p:extLst>
      <p:ext uri="{BB962C8B-B14F-4D97-AF65-F5344CB8AC3E}">
        <p14:creationId xmlns:p14="http://schemas.microsoft.com/office/powerpoint/2010/main" val="4063693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76200" y="0"/>
            <a:ext cx="9220200" cy="6858000"/>
          </a:xfrm>
          <a:prstGeom prst="rect">
            <a:avLst/>
          </a:prstGeom>
          <a:solidFill>
            <a:schemeClr val="bg1"/>
          </a:solidFill>
        </p:spPr>
      </p:pic>
      <p:sp>
        <p:nvSpPr>
          <p:cNvPr id="13" name="Pentagon 12"/>
          <p:cNvSpPr/>
          <p:nvPr/>
        </p:nvSpPr>
        <p:spPr bwMode="auto">
          <a:xfrm>
            <a:off x="-76200" y="762000"/>
            <a:ext cx="990600" cy="228600"/>
          </a:xfrm>
          <a:prstGeom prst="homePlate">
            <a:avLst/>
          </a:prstGeom>
          <a:solidFill>
            <a:schemeClr val="bg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charset="0"/>
              <a:ea typeface="ＭＳ Ｐゴシック" charset="0"/>
            </a:endParaRPr>
          </a:p>
        </p:txBody>
      </p:sp>
      <p:pic>
        <p:nvPicPr>
          <p:cNvPr id="9" name="Picture 8"/>
          <p:cNvPicPr>
            <a:picLocks noChangeAspect="1"/>
          </p:cNvPicPr>
          <p:nvPr/>
        </p:nvPicPr>
        <p:blipFill>
          <a:blip r:embed="rId4"/>
          <a:stretch>
            <a:fillRect/>
          </a:stretch>
        </p:blipFill>
        <p:spPr>
          <a:xfrm>
            <a:off x="7454900" y="252838"/>
            <a:ext cx="1496620" cy="286138"/>
          </a:xfrm>
          <a:prstGeom prst="rect">
            <a:avLst/>
          </a:prstGeom>
        </p:spPr>
      </p:pic>
      <p:sp>
        <p:nvSpPr>
          <p:cNvPr id="7" name="TextBox 6"/>
          <p:cNvSpPr txBox="1"/>
          <p:nvPr/>
        </p:nvSpPr>
        <p:spPr>
          <a:xfrm>
            <a:off x="909371" y="2656582"/>
            <a:ext cx="7315200" cy="1077218"/>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a:ea typeface="ＭＳ Ｐゴシック" charset="0"/>
                <a:cs typeface="Century Gothic"/>
              </a:rPr>
              <a:t>The Johns Hopkins Technology Ventures’ mission is to maximize the impact of JHU excellence in research by facilitating the translation and commercialization of discoveries into accessible technologies, products, and services for the benefit of society.</a:t>
            </a:r>
          </a:p>
        </p:txBody>
      </p:sp>
      <p:sp>
        <p:nvSpPr>
          <p:cNvPr id="8" name="Title 1"/>
          <p:cNvSpPr txBox="1">
            <a:spLocks/>
          </p:cNvSpPr>
          <p:nvPr/>
        </p:nvSpPr>
        <p:spPr bwMode="black">
          <a:xfrm>
            <a:off x="914400" y="609600"/>
            <a:ext cx="76200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000" b="1">
                <a:solidFill>
                  <a:srgbClr val="254B8E"/>
                </a:solidFill>
                <a:latin typeface="+mj-lt"/>
                <a:ea typeface="ＭＳ Ｐゴシック" charset="-128"/>
                <a:cs typeface="ＭＳ Ｐゴシック" charset="-128"/>
              </a:defRPr>
            </a:lvl1pPr>
            <a:lvl2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2pPr>
            <a:lvl3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3pPr>
            <a:lvl4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4pPr>
            <a:lvl5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3600" b="1">
                <a:solidFill>
                  <a:srgbClr val="254B8E"/>
                </a:solidFill>
                <a:latin typeface="Arial" charset="0"/>
              </a:defRPr>
            </a:lvl6pPr>
            <a:lvl7pPr marL="914400" algn="l" rtl="0" eaLnBrk="1" fontAlgn="base" hangingPunct="1">
              <a:spcBef>
                <a:spcPct val="0"/>
              </a:spcBef>
              <a:spcAft>
                <a:spcPct val="0"/>
              </a:spcAft>
              <a:defRPr sz="3600" b="1">
                <a:solidFill>
                  <a:srgbClr val="254B8E"/>
                </a:solidFill>
                <a:latin typeface="Arial" charset="0"/>
              </a:defRPr>
            </a:lvl7pPr>
            <a:lvl8pPr marL="1371600" algn="l" rtl="0" eaLnBrk="1" fontAlgn="base" hangingPunct="1">
              <a:spcBef>
                <a:spcPct val="0"/>
              </a:spcBef>
              <a:spcAft>
                <a:spcPct val="0"/>
              </a:spcAft>
              <a:defRPr sz="3600" b="1">
                <a:solidFill>
                  <a:srgbClr val="254B8E"/>
                </a:solidFill>
                <a:latin typeface="Arial" charset="0"/>
              </a:defRPr>
            </a:lvl8pPr>
            <a:lvl9pPr marL="1828800" algn="l" rtl="0" eaLnBrk="1" fontAlgn="base" hangingPunct="1">
              <a:spcBef>
                <a:spcPct val="0"/>
              </a:spcBef>
              <a:spcAft>
                <a:spcPct val="0"/>
              </a:spcAft>
              <a:defRPr sz="3600" b="1">
                <a:solidFill>
                  <a:srgbClr val="254B8E"/>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244A8E"/>
                </a:solidFill>
                <a:effectLst/>
                <a:uLnTx/>
                <a:uFillTx/>
                <a:latin typeface="Century Gothic" charset="0"/>
                <a:ea typeface="Century Gothic" charset="0"/>
                <a:cs typeface="Century Gothic" charset="0"/>
              </a:rPr>
              <a:t>Our mission statement</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50CDAE-31FA-A54B-B35B-792E8B28A9B0}" type="slidenum">
              <a:rPr kumimoji="0" lang="en-US" sz="1000" b="1" i="0" u="none" strike="noStrike" kern="1200" cap="none" spc="0" normalizeH="0" baseline="0" noProof="0" smtClean="0">
                <a:ln>
                  <a:noFill/>
                </a:ln>
                <a:solidFill>
                  <a:srgbClr val="FFFFFF"/>
                </a:solidFill>
                <a:effectLst/>
                <a:uLnTx/>
                <a:uFillTx/>
                <a:latin typeface="Arial"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000" b="1" i="0" u="none" strike="noStrike" kern="1200" cap="none" spc="0" normalizeH="0" baseline="0" noProof="0" dirty="0">
              <a:ln>
                <a:noFill/>
              </a:ln>
              <a:solidFill>
                <a:srgbClr val="FFFFFF"/>
              </a:solidFill>
              <a:effectLst/>
              <a:uLnTx/>
              <a:uFillTx/>
              <a:latin typeface="Arial" charset="0"/>
              <a:ea typeface="ＭＳ Ｐゴシック" charset="0"/>
            </a:endParaRPr>
          </a:p>
        </p:txBody>
      </p:sp>
      <p:pic>
        <p:nvPicPr>
          <p:cNvPr id="3" name="Picture 2"/>
          <p:cNvPicPr>
            <a:picLocks noChangeAspect="1"/>
          </p:cNvPicPr>
          <p:nvPr/>
        </p:nvPicPr>
        <p:blipFill>
          <a:blip r:embed="rId5"/>
          <a:stretch>
            <a:fillRect/>
          </a:stretch>
        </p:blipFill>
        <p:spPr>
          <a:xfrm>
            <a:off x="2833473" y="1573667"/>
            <a:ext cx="3466995" cy="664608"/>
          </a:xfrm>
          <a:prstGeom prst="rect">
            <a:avLst/>
          </a:prstGeom>
        </p:spPr>
      </p:pic>
    </p:spTree>
    <p:extLst>
      <p:ext uri="{BB962C8B-B14F-4D97-AF65-F5344CB8AC3E}">
        <p14:creationId xmlns:p14="http://schemas.microsoft.com/office/powerpoint/2010/main" val="1046998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AF602E57-2D6A-4044-8213-7B6A16EEBB97}"/>
              </a:ext>
            </a:extLst>
          </p:cNvPr>
          <p:cNvPicPr>
            <a:picLocks noChangeAspect="1"/>
          </p:cNvPicPr>
          <p:nvPr/>
        </p:nvPicPr>
        <p:blipFill>
          <a:blip r:embed="rId5">
            <a:duotone>
              <a:prstClr val="black"/>
              <a:schemeClr val="accent4">
                <a:tint val="45000"/>
                <a:satMod val="400000"/>
              </a:schemeClr>
            </a:duotone>
            <a:extLst>
              <a:ext uri="{BEBA8EAE-BF5A-486C-A8C5-ECC9F3942E4B}">
                <a14:imgProps xmlns:a14="http://schemas.microsoft.com/office/drawing/2010/main">
                  <a14:imgLayer r:embed="rId6">
                    <a14:imgEffect>
                      <a14:colorTemperature colorTemp="11500"/>
                    </a14:imgEffect>
                    <a14:imgEffect>
                      <a14:saturation sat="0"/>
                    </a14:imgEffect>
                  </a14:imgLayer>
                </a14:imgProps>
              </a:ext>
            </a:extLst>
          </a:blip>
          <a:stretch>
            <a:fillRect/>
          </a:stretch>
        </p:blipFill>
        <p:spPr>
          <a:xfrm>
            <a:off x="-838200" y="0"/>
            <a:ext cx="10306050" cy="6858000"/>
          </a:xfrm>
          <a:prstGeom prst="rect">
            <a:avLst/>
          </a:prstGeom>
        </p:spPr>
      </p:pic>
      <p:graphicFrame>
        <p:nvGraphicFramePr>
          <p:cNvPr id="2" name="Object 1"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3" name="think-cell Slide" r:id="rId7" imgW="360" imgH="360" progId="TCLayout.ActiveDocument.1">
                  <p:embed/>
                </p:oleObj>
              </mc:Choice>
              <mc:Fallback>
                <p:oleObj name="think-cell Slide" r:id="rId7" imgW="360" imgH="360" progId="TCLayout.ActiveDocument.1">
                  <p:embed/>
                  <p:pic>
                    <p:nvPicPr>
                      <p:cNvPr id="2" name="Object 1" hidden="1"/>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p:nvPicPr>
        <p:blipFill>
          <a:blip r:embed="rId9"/>
          <a:stretch>
            <a:fillRect/>
          </a:stretch>
        </p:blipFill>
        <p:spPr>
          <a:xfrm>
            <a:off x="7454900" y="252838"/>
            <a:ext cx="1496620" cy="286138"/>
          </a:xfrm>
          <a:prstGeom prst="rect">
            <a:avLst/>
          </a:prstGeom>
        </p:spPr>
      </p:pic>
      <p:sp>
        <p:nvSpPr>
          <p:cNvPr id="4" name="Rectangle 3"/>
          <p:cNvSpPr/>
          <p:nvPr/>
        </p:nvSpPr>
        <p:spPr bwMode="auto">
          <a:xfrm>
            <a:off x="444499" y="2485025"/>
            <a:ext cx="2693510" cy="2698546"/>
          </a:xfrm>
          <a:prstGeom prst="rect">
            <a:avLst/>
          </a:prstGeom>
          <a:solidFill>
            <a:schemeClr val="bg1">
              <a:alpha val="60000"/>
            </a:schemeClr>
          </a:solidFill>
          <a:ln w="9525" cap="flat" cmpd="sng" algn="ctr">
            <a:solidFill>
              <a:schemeClr val="bg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rPr>
              <a:t>Research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solidFill>
                    <a:srgbClr val="2375EB"/>
                  </a:solidFill>
                </a:ln>
                <a:solidFill>
                  <a:srgbClr val="2375EB"/>
                </a:solidFill>
                <a:effectLst/>
                <a:uLnTx/>
                <a:uFillTx/>
                <a:latin typeface="Century Gothic" panose="020B0502020202020204" pitchFamily="34" charset="0"/>
                <a:ea typeface="ＭＳ Ｐゴシック" charset="0"/>
                <a:cs typeface="Calibri Light" panose="020F03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rPr>
              <a:t>Invention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solidFill>
                    <a:srgbClr val="2375EB"/>
                  </a:solidFill>
                </a:ln>
                <a:solidFill>
                  <a:srgbClr val="2375EB"/>
                </a:solidFill>
                <a:effectLst/>
                <a:uLnTx/>
                <a:uFillTx/>
                <a:latin typeface="Century Gothic" panose="020B0502020202020204" pitchFamily="34" charset="0"/>
                <a:ea typeface="ＭＳ Ｐゴシック" charset="0"/>
                <a:cs typeface="Calibri Light" panose="020F03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6FC440"/>
                </a:solidFill>
                <a:effectLst/>
                <a:uLnTx/>
                <a:uFillTx/>
                <a:latin typeface="Century Gothic" panose="020B0502020202020204" pitchFamily="34" charset="0"/>
                <a:ea typeface="ＭＳ Ｐゴシック" charset="0"/>
                <a:cs typeface="Calibri Light" panose="020F0302020204030204" pitchFamily="34" charset="0"/>
              </a:rPr>
              <a:t>License</a:t>
            </a:r>
          </a:p>
        </p:txBody>
      </p:sp>
      <p:sp>
        <p:nvSpPr>
          <p:cNvPr id="20" name="Rectangle 19"/>
          <p:cNvSpPr/>
          <p:nvPr/>
        </p:nvSpPr>
        <p:spPr bwMode="auto">
          <a:xfrm>
            <a:off x="6001079" y="2485025"/>
            <a:ext cx="2693510" cy="2698546"/>
          </a:xfrm>
          <a:prstGeom prst="rect">
            <a:avLst/>
          </a:prstGeom>
          <a:solidFill>
            <a:schemeClr val="bg1">
              <a:alpha val="60000"/>
            </a:schemeClr>
          </a:solidFill>
          <a:ln w="9525" cap="flat" cmpd="sng" algn="ctr">
            <a:solidFill>
              <a:schemeClr val="bg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rPr>
              <a:t>Invention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solidFill>
                    <a:srgbClr val="2375EB"/>
                  </a:solidFill>
                </a:ln>
                <a:solidFill>
                  <a:srgbClr val="2375EB"/>
                </a:solidFill>
                <a:effectLst/>
                <a:uLnTx/>
                <a:uFillTx/>
                <a:latin typeface="Century Gothic" panose="020B0502020202020204" pitchFamily="34" charset="0"/>
                <a:ea typeface="ＭＳ Ｐゴシック" charset="0"/>
                <a:cs typeface="Calibri Light" panose="020F03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rPr>
              <a:t>Business Idea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solidFill>
                    <a:srgbClr val="2375EB"/>
                  </a:solidFill>
                </a:ln>
                <a:solidFill>
                  <a:srgbClr val="2375EB"/>
                </a:solidFill>
                <a:effectLst/>
                <a:uLnTx/>
                <a:uFillTx/>
                <a:latin typeface="Century Gothic" panose="020B0502020202020204" pitchFamily="34" charset="0"/>
                <a:ea typeface="ＭＳ Ｐゴシック" charset="0"/>
                <a:cs typeface="Calibri Light" panose="020F0302020204030204" pitchFamily="34" charset="0"/>
              </a:rPr>
              <a:t>↓</a:t>
            </a: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6FC440"/>
                </a:solidFill>
                <a:effectLst/>
                <a:uLnTx/>
                <a:uFillTx/>
                <a:latin typeface="Century Gothic" panose="020B0502020202020204" pitchFamily="34" charset="0"/>
                <a:ea typeface="ＭＳ Ｐゴシック" charset="0"/>
                <a:cs typeface="Calibri Light" panose="020F0302020204030204" pitchFamily="34" charset="0"/>
              </a:rPr>
              <a:t>Startup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solidFill>
                    <a:srgbClr val="2375EB"/>
                  </a:solidFill>
                </a:ln>
                <a:solidFill>
                  <a:srgbClr val="2375EB"/>
                </a:solidFill>
                <a:effectLst/>
                <a:uLnTx/>
                <a:uFillTx/>
                <a:latin typeface="Century Gothic" panose="020B0502020202020204" pitchFamily="34" charset="0"/>
                <a:ea typeface="ＭＳ Ｐゴシック" charset="0"/>
                <a:cs typeface="Calibri Light" panose="020F03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rPr>
              <a:t>License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endParaRPr>
          </a:p>
        </p:txBody>
      </p:sp>
      <p:sp>
        <p:nvSpPr>
          <p:cNvPr id="21" name="Rectangle 20"/>
          <p:cNvSpPr/>
          <p:nvPr/>
        </p:nvSpPr>
        <p:spPr bwMode="auto">
          <a:xfrm>
            <a:off x="3217976" y="2485025"/>
            <a:ext cx="2693510" cy="2698546"/>
          </a:xfrm>
          <a:prstGeom prst="rect">
            <a:avLst/>
          </a:prstGeom>
          <a:solidFill>
            <a:schemeClr val="bg1">
              <a:alpha val="60000"/>
            </a:schemeClr>
          </a:solidFill>
          <a:ln w="9525" cap="flat" cmpd="sng" algn="ctr">
            <a:solidFill>
              <a:schemeClr val="bg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rPr>
              <a:t>Industry Relationship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solidFill>
                    <a:srgbClr val="2375EB"/>
                  </a:solidFill>
                </a:ln>
                <a:solidFill>
                  <a:srgbClr val="2375EB"/>
                </a:solidFill>
                <a:effectLst/>
                <a:uLnTx/>
                <a:uFillTx/>
                <a:latin typeface="Century Gothic" panose="020B0502020202020204" pitchFamily="34" charset="0"/>
                <a:ea typeface="ＭＳ Ｐゴシック" charset="0"/>
                <a:cs typeface="Calibri Light" panose="020F03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6FC440"/>
                </a:solidFill>
                <a:effectLst/>
                <a:uLnTx/>
                <a:uFillTx/>
                <a:latin typeface="Century Gothic" panose="020B0502020202020204" pitchFamily="34" charset="0"/>
                <a:ea typeface="ＭＳ Ｐゴシック" charset="0"/>
                <a:cs typeface="Calibri Light" panose="020F0302020204030204" pitchFamily="34" charset="0"/>
              </a:rPr>
              <a:t>Industry-Sponsored Research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solidFill>
                    <a:srgbClr val="2375EB"/>
                  </a:solidFill>
                </a:ln>
                <a:solidFill>
                  <a:srgbClr val="2375EB"/>
                </a:solidFill>
                <a:effectLst/>
                <a:uLnTx/>
                <a:uFillTx/>
                <a:latin typeface="Century Gothic" panose="020B0502020202020204" pitchFamily="34" charset="0"/>
                <a:ea typeface="ＭＳ Ｐゴシック" charset="0"/>
                <a:cs typeface="Calibri Light" panose="020F03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rPr>
              <a:t>Invention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solidFill>
                    <a:srgbClr val="2375EB"/>
                  </a:solidFill>
                </a:ln>
                <a:solidFill>
                  <a:srgbClr val="2375EB"/>
                </a:solidFill>
                <a:effectLst/>
                <a:uLnTx/>
                <a:uFillTx/>
                <a:latin typeface="Century Gothic" panose="020B0502020202020204" pitchFamily="34" charset="0"/>
                <a:ea typeface="ＭＳ Ｐゴシック" charset="0"/>
                <a:cs typeface="Calibri Light" panose="020F03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rPr>
              <a:t>License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cs typeface="Calibri Light" panose="020F0302020204030204" pitchFamily="34" charset="0"/>
            </a:endParaRPr>
          </a:p>
        </p:txBody>
      </p:sp>
      <p:sp>
        <p:nvSpPr>
          <p:cNvPr id="5" name="Rectangle 4"/>
          <p:cNvSpPr/>
          <p:nvPr/>
        </p:nvSpPr>
        <p:spPr bwMode="auto">
          <a:xfrm>
            <a:off x="444499" y="1906972"/>
            <a:ext cx="2693510" cy="578054"/>
          </a:xfrm>
          <a:prstGeom prst="rect">
            <a:avLst/>
          </a:prstGeom>
          <a:solidFill>
            <a:srgbClr val="5985D5">
              <a:alpha val="60000"/>
            </a:srgb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Calibri Light" panose="020F0302020204030204" pitchFamily="34" charset="0"/>
              </a:rPr>
              <a:t>Tech Transfer</a:t>
            </a:r>
          </a:p>
        </p:txBody>
      </p:sp>
      <p:sp>
        <p:nvSpPr>
          <p:cNvPr id="12" name="Rectangle 11"/>
          <p:cNvSpPr/>
          <p:nvPr/>
        </p:nvSpPr>
        <p:spPr bwMode="auto">
          <a:xfrm>
            <a:off x="3217976" y="1906971"/>
            <a:ext cx="2693510" cy="578054"/>
          </a:xfrm>
          <a:prstGeom prst="rect">
            <a:avLst/>
          </a:prstGeom>
          <a:solidFill>
            <a:srgbClr val="5985D5">
              <a:alpha val="60000"/>
            </a:srgbClr>
          </a:solidFill>
          <a:ln w="9525" cap="flat" cmpd="sng" algn="ctr">
            <a:solidFill>
              <a:schemeClr val="bg1"/>
            </a:solidFill>
            <a:prstDash val="solid"/>
            <a:round/>
            <a:headEnd type="none" w="med" len="med"/>
            <a:tailEnd type="none" w="med" len="med"/>
          </a:ln>
          <a:effectLst/>
        </p:spPr>
        <p:txBody>
          <a:bodyPr vert="horz" wrap="square" lIns="18288" tIns="45720" rIns="18288"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Calibri Light" panose="020F0302020204030204" pitchFamily="34" charset="0"/>
              </a:rPr>
              <a:t>Corporate Partnerships</a:t>
            </a:r>
          </a:p>
        </p:txBody>
      </p:sp>
      <p:sp>
        <p:nvSpPr>
          <p:cNvPr id="13" name="Rectangle 12"/>
          <p:cNvSpPr/>
          <p:nvPr/>
        </p:nvSpPr>
        <p:spPr bwMode="auto">
          <a:xfrm>
            <a:off x="6001079" y="1906971"/>
            <a:ext cx="2693510" cy="578054"/>
          </a:xfrm>
          <a:prstGeom prst="rect">
            <a:avLst/>
          </a:prstGeom>
          <a:solidFill>
            <a:srgbClr val="5985D5">
              <a:alpha val="60000"/>
            </a:srgb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cs typeface="Calibri Light" panose="020F0302020204030204" pitchFamily="34" charset="0"/>
            </a:endParaRPr>
          </a:p>
        </p:txBody>
      </p:sp>
      <p:sp>
        <p:nvSpPr>
          <p:cNvPr id="14" name="Title 1"/>
          <p:cNvSpPr txBox="1">
            <a:spLocks/>
          </p:cNvSpPr>
          <p:nvPr/>
        </p:nvSpPr>
        <p:spPr bwMode="black">
          <a:xfrm>
            <a:off x="914400" y="609600"/>
            <a:ext cx="76200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000" b="1">
                <a:solidFill>
                  <a:srgbClr val="254B8E"/>
                </a:solidFill>
                <a:latin typeface="+mj-lt"/>
                <a:ea typeface="ＭＳ Ｐゴシック" charset="-128"/>
                <a:cs typeface="ＭＳ Ｐゴシック" charset="-128"/>
              </a:defRPr>
            </a:lvl1pPr>
            <a:lvl2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2pPr>
            <a:lvl3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3pPr>
            <a:lvl4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4pPr>
            <a:lvl5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3600" b="1">
                <a:solidFill>
                  <a:srgbClr val="254B8E"/>
                </a:solidFill>
                <a:latin typeface="Arial" charset="0"/>
              </a:defRPr>
            </a:lvl6pPr>
            <a:lvl7pPr marL="914400" algn="l" rtl="0" eaLnBrk="1" fontAlgn="base" hangingPunct="1">
              <a:spcBef>
                <a:spcPct val="0"/>
              </a:spcBef>
              <a:spcAft>
                <a:spcPct val="0"/>
              </a:spcAft>
              <a:defRPr sz="3600" b="1">
                <a:solidFill>
                  <a:srgbClr val="254B8E"/>
                </a:solidFill>
                <a:latin typeface="Arial" charset="0"/>
              </a:defRPr>
            </a:lvl7pPr>
            <a:lvl8pPr marL="1371600" algn="l" rtl="0" eaLnBrk="1" fontAlgn="base" hangingPunct="1">
              <a:spcBef>
                <a:spcPct val="0"/>
              </a:spcBef>
              <a:spcAft>
                <a:spcPct val="0"/>
              </a:spcAft>
              <a:defRPr sz="3600" b="1">
                <a:solidFill>
                  <a:srgbClr val="254B8E"/>
                </a:solidFill>
                <a:latin typeface="Arial" charset="0"/>
              </a:defRPr>
            </a:lvl8pPr>
            <a:lvl9pPr marL="1828800" algn="l" rtl="0" eaLnBrk="1" fontAlgn="base" hangingPunct="1">
              <a:spcBef>
                <a:spcPct val="0"/>
              </a:spcBef>
              <a:spcAft>
                <a:spcPct val="0"/>
              </a:spcAft>
              <a:defRPr sz="3600" b="1">
                <a:solidFill>
                  <a:srgbClr val="254B8E"/>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254B8E"/>
                </a:solidFill>
                <a:effectLst/>
                <a:uLnTx/>
                <a:uFillTx/>
                <a:latin typeface="Century Gothic" charset="0"/>
                <a:ea typeface="Century Gothic" charset="0"/>
                <a:cs typeface="Century Gothic" charset="0"/>
              </a:rPr>
              <a:t>JHTV is organized to support all paths to commercialization</a:t>
            </a:r>
          </a:p>
        </p:txBody>
      </p:sp>
      <p:pic>
        <p:nvPicPr>
          <p:cNvPr id="3" name="Picture 2">
            <a:extLst>
              <a:ext uri="{FF2B5EF4-FFF2-40B4-BE49-F238E27FC236}">
                <a16:creationId xmlns:a16="http://schemas.microsoft.com/office/drawing/2014/main" id="{C59D9222-9997-C447-AB15-56D22E82A3E2}"/>
              </a:ext>
            </a:extLst>
          </p:cNvPr>
          <p:cNvPicPr>
            <a:picLocks noChangeAspect="1"/>
          </p:cNvPicPr>
          <p:nvPr/>
        </p:nvPicPr>
        <p:blipFill>
          <a:blip r:embed="rId10"/>
          <a:stretch>
            <a:fillRect/>
          </a:stretch>
        </p:blipFill>
        <p:spPr>
          <a:xfrm>
            <a:off x="6097742" y="2016587"/>
            <a:ext cx="2500183" cy="358823"/>
          </a:xfrm>
          <a:prstGeom prst="rect">
            <a:avLst/>
          </a:prstGeom>
        </p:spPr>
      </p:pic>
      <p:sp>
        <p:nvSpPr>
          <p:cNvPr id="7" name="TextBox 6"/>
          <p:cNvSpPr txBox="1"/>
          <p:nvPr/>
        </p:nvSpPr>
        <p:spPr>
          <a:xfrm>
            <a:off x="1383398" y="6084202"/>
            <a:ext cx="6248400"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rPr>
              <a:t>Discoveries become products in the market</a:t>
            </a:r>
          </a:p>
        </p:txBody>
      </p:sp>
      <p:sp>
        <p:nvSpPr>
          <p:cNvPr id="9" name="Isosceles Triangle 8"/>
          <p:cNvSpPr/>
          <p:nvPr/>
        </p:nvSpPr>
        <p:spPr bwMode="auto">
          <a:xfrm rot="10800000">
            <a:off x="2429055" y="5381980"/>
            <a:ext cx="4267200" cy="611571"/>
          </a:xfrm>
          <a:prstGeom prst="triangle">
            <a:avLst/>
          </a:prstGeom>
          <a:solidFill>
            <a:srgbClr val="2375E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50CDAE-31FA-A54B-B35B-792E8B28A9B0}" type="slidenum">
              <a:rPr kumimoji="0" lang="en-US" sz="1000" b="0" i="0" u="none" strike="noStrike" kern="1200" cap="none" spc="0" normalizeH="0" baseline="0" noProof="0" smtClean="0">
                <a:ln>
                  <a:noFill/>
                </a:ln>
                <a:solidFill>
                  <a:srgbClr val="254B8E"/>
                </a:solidFill>
                <a:effectLst/>
                <a:uLnTx/>
                <a:uFillTx/>
                <a:latin typeface="Arial"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000" b="0" i="0" u="none" strike="noStrike" kern="1200" cap="none" spc="0" normalizeH="0" baseline="0" noProof="0">
              <a:ln>
                <a:noFill/>
              </a:ln>
              <a:solidFill>
                <a:srgbClr val="002C77"/>
              </a:solidFill>
              <a:effectLst/>
              <a:uLnTx/>
              <a:uFillTx/>
              <a:latin typeface="Arial" charset="0"/>
              <a:ea typeface="ＭＳ Ｐゴシック" charset="0"/>
            </a:endParaRPr>
          </a:p>
        </p:txBody>
      </p:sp>
      <p:sp>
        <p:nvSpPr>
          <p:cNvPr id="19" name="Pentagon 18">
            <a:extLst>
              <a:ext uri="{FF2B5EF4-FFF2-40B4-BE49-F238E27FC236}">
                <a16:creationId xmlns:a16="http://schemas.microsoft.com/office/drawing/2014/main" id="{69C54E16-6164-B04E-AE54-694EFEFBEAEA}"/>
              </a:ext>
            </a:extLst>
          </p:cNvPr>
          <p:cNvSpPr/>
          <p:nvPr/>
        </p:nvSpPr>
        <p:spPr bwMode="auto">
          <a:xfrm>
            <a:off x="-76200" y="762000"/>
            <a:ext cx="990600" cy="228600"/>
          </a:xfrm>
          <a:prstGeom prst="homePlate">
            <a:avLst/>
          </a:prstGeom>
          <a:solidFill>
            <a:srgbClr val="2375E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Tree>
    <p:extLst>
      <p:ext uri="{BB962C8B-B14F-4D97-AF65-F5344CB8AC3E}">
        <p14:creationId xmlns:p14="http://schemas.microsoft.com/office/powerpoint/2010/main" val="3871360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black">
          <a:xfrm>
            <a:off x="914400" y="609600"/>
            <a:ext cx="76200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000" b="1">
                <a:solidFill>
                  <a:srgbClr val="254B8E"/>
                </a:solidFill>
                <a:latin typeface="+mj-lt"/>
                <a:ea typeface="ＭＳ Ｐゴシック" charset="-128"/>
                <a:cs typeface="ＭＳ Ｐゴシック" charset="-128"/>
              </a:defRPr>
            </a:lvl1pPr>
            <a:lvl2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2pPr>
            <a:lvl3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3pPr>
            <a:lvl4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4pPr>
            <a:lvl5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3600" b="1">
                <a:solidFill>
                  <a:srgbClr val="254B8E"/>
                </a:solidFill>
                <a:latin typeface="Arial" charset="0"/>
              </a:defRPr>
            </a:lvl6pPr>
            <a:lvl7pPr marL="914400" algn="l" rtl="0" eaLnBrk="1" fontAlgn="base" hangingPunct="1">
              <a:spcBef>
                <a:spcPct val="0"/>
              </a:spcBef>
              <a:spcAft>
                <a:spcPct val="0"/>
              </a:spcAft>
              <a:defRPr sz="3600" b="1">
                <a:solidFill>
                  <a:srgbClr val="254B8E"/>
                </a:solidFill>
                <a:latin typeface="Arial" charset="0"/>
              </a:defRPr>
            </a:lvl7pPr>
            <a:lvl8pPr marL="1371600" algn="l" rtl="0" eaLnBrk="1" fontAlgn="base" hangingPunct="1">
              <a:spcBef>
                <a:spcPct val="0"/>
              </a:spcBef>
              <a:spcAft>
                <a:spcPct val="0"/>
              </a:spcAft>
              <a:defRPr sz="3600" b="1">
                <a:solidFill>
                  <a:srgbClr val="254B8E"/>
                </a:solidFill>
                <a:latin typeface="Arial" charset="0"/>
              </a:defRPr>
            </a:lvl8pPr>
            <a:lvl9pPr marL="1828800" algn="l" rtl="0" eaLnBrk="1" fontAlgn="base" hangingPunct="1">
              <a:spcBef>
                <a:spcPct val="0"/>
              </a:spcBef>
              <a:spcAft>
                <a:spcPct val="0"/>
              </a:spcAft>
              <a:defRPr sz="3600" b="1">
                <a:solidFill>
                  <a:srgbClr val="254B8E"/>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254B8E"/>
                </a:solidFill>
                <a:effectLst/>
                <a:uLnTx/>
                <a:uFillTx/>
                <a:latin typeface="Century Gothic" charset="0"/>
                <a:ea typeface="Century Gothic" charset="0"/>
                <a:cs typeface="Century Gothic" charset="0"/>
              </a:rPr>
              <a:t>JHTV FY18 results: Tech Transfer</a:t>
            </a: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45CD90-9759-7A45-816A-1177F8F48CFE}" type="slidenum">
              <a:rPr kumimoji="0" lang="en-US" sz="1000" b="0" i="0" u="none" strike="noStrike" kern="1200" cap="none" spc="0" normalizeH="0" baseline="0" noProof="0" smtClean="0">
                <a:ln>
                  <a:noFill/>
                </a:ln>
                <a:solidFill>
                  <a:srgbClr val="254B8E"/>
                </a:solidFill>
                <a:effectLst/>
                <a:uLnTx/>
                <a:uFillTx/>
                <a:latin typeface="Arial"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000" b="0" i="0" u="none" strike="noStrike" kern="1200" cap="none" spc="0" normalizeH="0" baseline="0" noProof="0">
              <a:ln>
                <a:noFill/>
              </a:ln>
              <a:solidFill>
                <a:srgbClr val="002C77"/>
              </a:solidFill>
              <a:effectLst/>
              <a:uLnTx/>
              <a:uFillTx/>
              <a:latin typeface="Arial" charset="0"/>
              <a:ea typeface="ＭＳ Ｐゴシック" charset="0"/>
            </a:endParaRPr>
          </a:p>
        </p:txBody>
      </p:sp>
      <p:sp>
        <p:nvSpPr>
          <p:cNvPr id="7" name="Pentagon 6">
            <a:extLst>
              <a:ext uri="{FF2B5EF4-FFF2-40B4-BE49-F238E27FC236}">
                <a16:creationId xmlns:a16="http://schemas.microsoft.com/office/drawing/2014/main" id="{C3F6DDA2-1919-8047-919D-C148D23F6F6C}"/>
              </a:ext>
            </a:extLst>
          </p:cNvPr>
          <p:cNvSpPr/>
          <p:nvPr/>
        </p:nvSpPr>
        <p:spPr bwMode="auto">
          <a:xfrm>
            <a:off x="-76200" y="762000"/>
            <a:ext cx="990600" cy="228600"/>
          </a:xfrm>
          <a:prstGeom prst="homePlate">
            <a:avLst/>
          </a:prstGeom>
          <a:solidFill>
            <a:srgbClr val="2375E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pic>
        <p:nvPicPr>
          <p:cNvPr id="3" name="Picture 2">
            <a:extLst>
              <a:ext uri="{FF2B5EF4-FFF2-40B4-BE49-F238E27FC236}">
                <a16:creationId xmlns:a16="http://schemas.microsoft.com/office/drawing/2014/main" id="{5D262388-4986-A24D-8222-A926E02A26BD}"/>
              </a:ext>
            </a:extLst>
          </p:cNvPr>
          <p:cNvPicPr>
            <a:picLocks noChangeAspect="1"/>
          </p:cNvPicPr>
          <p:nvPr/>
        </p:nvPicPr>
        <p:blipFill>
          <a:blip r:embed="rId3"/>
          <a:stretch>
            <a:fillRect/>
          </a:stretch>
        </p:blipFill>
        <p:spPr>
          <a:xfrm>
            <a:off x="1371600" y="1752600"/>
            <a:ext cx="6375400" cy="4432300"/>
          </a:xfrm>
          <a:prstGeom prst="rect">
            <a:avLst/>
          </a:prstGeom>
        </p:spPr>
      </p:pic>
    </p:spTree>
    <p:extLst>
      <p:ext uri="{BB962C8B-B14F-4D97-AF65-F5344CB8AC3E}">
        <p14:creationId xmlns:p14="http://schemas.microsoft.com/office/powerpoint/2010/main" val="568463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CA94025-4D2B-A543-999B-995B50048F87}"/>
              </a:ext>
            </a:extLst>
          </p:cNvPr>
          <p:cNvPicPr>
            <a:picLocks noChangeAspect="1"/>
          </p:cNvPicPr>
          <p:nvPr/>
        </p:nvPicPr>
        <p:blipFill>
          <a:blip r:embed="rId3"/>
          <a:stretch>
            <a:fillRect/>
          </a:stretch>
        </p:blipFill>
        <p:spPr>
          <a:xfrm>
            <a:off x="-228600" y="2835007"/>
            <a:ext cx="3581400" cy="4038600"/>
          </a:xfrm>
          <a:prstGeom prst="rect">
            <a:avLst/>
          </a:prstGeom>
        </p:spPr>
      </p:pic>
      <p:sp>
        <p:nvSpPr>
          <p:cNvPr id="5" name="Title 1"/>
          <p:cNvSpPr txBox="1">
            <a:spLocks/>
          </p:cNvSpPr>
          <p:nvPr/>
        </p:nvSpPr>
        <p:spPr bwMode="black">
          <a:xfrm>
            <a:off x="914400" y="609600"/>
            <a:ext cx="76200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000" b="1">
                <a:solidFill>
                  <a:srgbClr val="254B8E"/>
                </a:solidFill>
                <a:latin typeface="+mj-lt"/>
                <a:ea typeface="ＭＳ Ｐゴシック" charset="-128"/>
                <a:cs typeface="ＭＳ Ｐゴシック" charset="-128"/>
              </a:defRPr>
            </a:lvl1pPr>
            <a:lvl2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2pPr>
            <a:lvl3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3pPr>
            <a:lvl4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4pPr>
            <a:lvl5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3600" b="1">
                <a:solidFill>
                  <a:srgbClr val="254B8E"/>
                </a:solidFill>
                <a:latin typeface="Arial" charset="0"/>
              </a:defRPr>
            </a:lvl6pPr>
            <a:lvl7pPr marL="914400" algn="l" rtl="0" eaLnBrk="1" fontAlgn="base" hangingPunct="1">
              <a:spcBef>
                <a:spcPct val="0"/>
              </a:spcBef>
              <a:spcAft>
                <a:spcPct val="0"/>
              </a:spcAft>
              <a:defRPr sz="3600" b="1">
                <a:solidFill>
                  <a:srgbClr val="254B8E"/>
                </a:solidFill>
                <a:latin typeface="Arial" charset="0"/>
              </a:defRPr>
            </a:lvl7pPr>
            <a:lvl8pPr marL="1371600" algn="l" rtl="0" eaLnBrk="1" fontAlgn="base" hangingPunct="1">
              <a:spcBef>
                <a:spcPct val="0"/>
              </a:spcBef>
              <a:spcAft>
                <a:spcPct val="0"/>
              </a:spcAft>
              <a:defRPr sz="3600" b="1">
                <a:solidFill>
                  <a:srgbClr val="254B8E"/>
                </a:solidFill>
                <a:latin typeface="Arial" charset="0"/>
              </a:defRPr>
            </a:lvl8pPr>
            <a:lvl9pPr marL="1828800" algn="l" rtl="0" eaLnBrk="1" fontAlgn="base" hangingPunct="1">
              <a:spcBef>
                <a:spcPct val="0"/>
              </a:spcBef>
              <a:spcAft>
                <a:spcPct val="0"/>
              </a:spcAft>
              <a:defRPr sz="3600" b="1">
                <a:solidFill>
                  <a:srgbClr val="254B8E"/>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254B8E"/>
                </a:solidFill>
                <a:effectLst/>
                <a:uLnTx/>
                <a:uFillTx/>
                <a:latin typeface="Century Gothic" charset="0"/>
                <a:ea typeface="Century Gothic" charset="0"/>
                <a:cs typeface="Century Gothic" charset="0"/>
              </a:rPr>
              <a:t>Commercial Success Story: Thrive</a:t>
            </a: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45CD90-9759-7A45-816A-1177F8F48CFE}" type="slidenum">
              <a:rPr kumimoji="0" lang="en-US" sz="1000" b="0" i="0" u="none" strike="noStrike" kern="1200" cap="none" spc="0" normalizeH="0" baseline="0" noProof="0" smtClean="0">
                <a:ln>
                  <a:noFill/>
                </a:ln>
                <a:solidFill>
                  <a:srgbClr val="254B8E"/>
                </a:solidFill>
                <a:effectLst/>
                <a:uLnTx/>
                <a:uFillTx/>
                <a:latin typeface="Arial"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000" b="0" i="0" u="none" strike="noStrike" kern="1200" cap="none" spc="0" normalizeH="0" baseline="0" noProof="0">
              <a:ln>
                <a:noFill/>
              </a:ln>
              <a:solidFill>
                <a:srgbClr val="002C77"/>
              </a:solidFill>
              <a:effectLst/>
              <a:uLnTx/>
              <a:uFillTx/>
              <a:latin typeface="Arial" charset="0"/>
              <a:ea typeface="ＭＳ Ｐゴシック" charset="0"/>
            </a:endParaRPr>
          </a:p>
        </p:txBody>
      </p:sp>
      <p:sp>
        <p:nvSpPr>
          <p:cNvPr id="7" name="Pentagon 6">
            <a:extLst>
              <a:ext uri="{FF2B5EF4-FFF2-40B4-BE49-F238E27FC236}">
                <a16:creationId xmlns:a16="http://schemas.microsoft.com/office/drawing/2014/main" id="{C3F6DDA2-1919-8047-919D-C148D23F6F6C}"/>
              </a:ext>
            </a:extLst>
          </p:cNvPr>
          <p:cNvSpPr/>
          <p:nvPr/>
        </p:nvSpPr>
        <p:spPr bwMode="auto">
          <a:xfrm>
            <a:off x="-76200" y="762000"/>
            <a:ext cx="990600" cy="228600"/>
          </a:xfrm>
          <a:prstGeom prst="homePlate">
            <a:avLst/>
          </a:prstGeom>
          <a:solidFill>
            <a:srgbClr val="2375E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
        <p:nvSpPr>
          <p:cNvPr id="3" name="TextBox 2"/>
          <p:cNvSpPr txBox="1"/>
          <p:nvPr/>
        </p:nvSpPr>
        <p:spPr>
          <a:xfrm>
            <a:off x="3352800" y="2438400"/>
            <a:ext cx="5486400" cy="4196020"/>
          </a:xfrm>
          <a:prstGeom prst="rect">
            <a:avLst/>
          </a:prstGeom>
          <a:noFill/>
        </p:spPr>
        <p:txBody>
          <a:bodyPr wrap="square" rtlCol="0">
            <a:spAutoFit/>
          </a:bodyPr>
          <a:lstStyle/>
          <a:p>
            <a:pPr marL="230188" marR="0" lvl="0" indent="-230188" algn="l" defTabSz="914400" rtl="0" eaLnBrk="0" fontAlgn="base" latinLnBrk="0" hangingPunct="0">
              <a:lnSpc>
                <a:spcPct val="100000"/>
              </a:lnSpc>
              <a:spcBef>
                <a:spcPct val="0"/>
              </a:spcBef>
              <a:spcAft>
                <a:spcPts val="800"/>
              </a:spcAft>
              <a:buClrTx/>
              <a:buSzTx/>
              <a:buFont typeface="Wingdings" pitchFamily="2" charset="2"/>
              <a:buChar char="§"/>
              <a:tabLst/>
              <a:defRPr/>
            </a:pP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Founded in 2017 by three Hopkins researchers</a:t>
            </a:r>
          </a:p>
          <a:p>
            <a:pPr marL="230188" marR="0" lvl="0" indent="-230188" algn="l" defTabSz="914400" rtl="0" eaLnBrk="0" fontAlgn="base" latinLnBrk="0" hangingPunct="0">
              <a:lnSpc>
                <a:spcPct val="100000"/>
              </a:lnSpc>
              <a:spcBef>
                <a:spcPct val="0"/>
              </a:spcBef>
              <a:spcAft>
                <a:spcPts val="800"/>
              </a:spcAft>
              <a:buClrTx/>
              <a:buSzTx/>
              <a:buFont typeface="Wingdings" pitchFamily="2" charset="2"/>
              <a:buChar char="§"/>
              <a:tabLst/>
              <a:defRPr/>
            </a:pP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Developed a single lab test that screens for 8 common cancer types - </a:t>
            </a:r>
            <a:r>
              <a:rPr kumimoji="0" lang="en-US" sz="2000" b="0" i="0" u="none" strike="noStrike" kern="1200" cap="none" spc="0" normalizeH="0" baseline="0" noProof="0" dirty="0" err="1">
                <a:ln>
                  <a:noFill/>
                </a:ln>
                <a:solidFill>
                  <a:srgbClr val="FFFFFF">
                    <a:lumMod val="50000"/>
                  </a:srgbClr>
                </a:solidFill>
                <a:effectLst/>
                <a:uLnTx/>
                <a:uFillTx/>
                <a:latin typeface="Century Gothic" panose="020B0502020202020204" pitchFamily="34" charset="0"/>
                <a:ea typeface="ＭＳ Ｐゴシック" charset="0"/>
              </a:rPr>
              <a:t>CancerSEEK</a:t>
            </a:r>
            <a:endPar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endParaRPr>
          </a:p>
          <a:p>
            <a:pPr marL="230188" marR="0" lvl="0" indent="-230188" algn="l" defTabSz="914400" rtl="0" eaLnBrk="0" fontAlgn="base" latinLnBrk="0" hangingPunct="0">
              <a:lnSpc>
                <a:spcPct val="100000"/>
              </a:lnSpc>
              <a:spcBef>
                <a:spcPct val="0"/>
              </a:spcBef>
              <a:spcAft>
                <a:spcPts val="800"/>
              </a:spcAft>
              <a:buClrTx/>
              <a:buSzTx/>
              <a:buFont typeface="Wingdings" pitchFamily="2" charset="2"/>
              <a:buChar char="§"/>
              <a:tabLst/>
              <a:defRPr/>
            </a:pP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Marcus Foundation is funding a $50 million 5-year study in collaboration with </a:t>
            </a:r>
            <a:r>
              <a:rPr kumimoji="0" lang="en-US" sz="2000" b="0" i="0" u="none" strike="noStrike" kern="1200" cap="none" spc="0" normalizeH="0" baseline="0" noProof="0" dirty="0" err="1">
                <a:ln>
                  <a:noFill/>
                </a:ln>
                <a:solidFill>
                  <a:srgbClr val="FFFFFF">
                    <a:lumMod val="50000"/>
                  </a:srgbClr>
                </a:solidFill>
                <a:effectLst/>
                <a:uLnTx/>
                <a:uFillTx/>
                <a:latin typeface="Century Gothic" panose="020B0502020202020204" pitchFamily="34" charset="0"/>
                <a:ea typeface="ＭＳ Ｐゴシック" charset="0"/>
              </a:rPr>
              <a:t>Geisenger</a:t>
            </a: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 Health</a:t>
            </a:r>
          </a:p>
          <a:p>
            <a:pPr marL="230188" marR="0" lvl="0" indent="-230188" algn="l" defTabSz="914400" rtl="0" eaLnBrk="0" fontAlgn="base" latinLnBrk="0" hangingPunct="0">
              <a:lnSpc>
                <a:spcPct val="100000"/>
              </a:lnSpc>
              <a:spcBef>
                <a:spcPct val="0"/>
              </a:spcBef>
              <a:spcAft>
                <a:spcPts val="800"/>
              </a:spcAft>
              <a:buClrTx/>
              <a:buSzTx/>
              <a:buFont typeface="Wingdings" pitchFamily="2" charset="2"/>
              <a:buChar char="§"/>
              <a:tabLst/>
              <a:defRPr/>
            </a:pP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Lab located on Hopkins East Baltimore campus</a:t>
            </a:r>
          </a:p>
          <a:p>
            <a:pPr marL="230188" marR="0" lvl="0" indent="-230188" algn="l" defTabSz="914400" rtl="0" eaLnBrk="0" fontAlgn="base" latinLnBrk="0" hangingPunct="0">
              <a:lnSpc>
                <a:spcPct val="100000"/>
              </a:lnSpc>
              <a:spcBef>
                <a:spcPct val="0"/>
              </a:spcBef>
              <a:spcAft>
                <a:spcPts val="800"/>
              </a:spcAft>
              <a:buClrTx/>
              <a:buSzTx/>
              <a:buFont typeface="Wingdings" pitchFamily="2" charset="2"/>
              <a:buChar char="§"/>
              <a:tabLst/>
              <a:defRPr/>
            </a:pP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Raised $110M in Series A funding - Third Rock Ventures lead syndicate</a:t>
            </a:r>
          </a:p>
        </p:txBody>
      </p:sp>
      <p:sp>
        <p:nvSpPr>
          <p:cNvPr id="9" name="Rectangle 8"/>
          <p:cNvSpPr/>
          <p:nvPr/>
        </p:nvSpPr>
        <p:spPr bwMode="auto">
          <a:xfrm>
            <a:off x="357538" y="3198610"/>
            <a:ext cx="2095500" cy="1447800"/>
          </a:xfrm>
          <a:prstGeom prst="rect">
            <a:avLst/>
          </a:prstGeom>
          <a:solidFill>
            <a:srgbClr val="2375EC">
              <a:alpha val="50000"/>
            </a:srgb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Baltimore &amp; Boston</a:t>
            </a:r>
          </a:p>
        </p:txBody>
      </p:sp>
      <p:sp>
        <p:nvSpPr>
          <p:cNvPr id="10" name="Rectangle 9"/>
          <p:cNvSpPr/>
          <p:nvPr/>
        </p:nvSpPr>
        <p:spPr bwMode="auto">
          <a:xfrm>
            <a:off x="357538" y="1600200"/>
            <a:ext cx="2095500" cy="1447800"/>
          </a:xfrm>
          <a:prstGeom prst="rect">
            <a:avLst/>
          </a:prstGeom>
          <a:solidFill>
            <a:srgbClr val="2375EC">
              <a:alpha val="50000"/>
            </a:srgb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Cancer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Screening</a:t>
            </a:r>
          </a:p>
        </p:txBody>
      </p:sp>
      <p:sp>
        <p:nvSpPr>
          <p:cNvPr id="11" name="Rectangle 10"/>
          <p:cNvSpPr/>
          <p:nvPr/>
        </p:nvSpPr>
        <p:spPr bwMode="auto">
          <a:xfrm>
            <a:off x="357538" y="4797020"/>
            <a:ext cx="2095500" cy="1447800"/>
          </a:xfrm>
          <a:prstGeom prst="rect">
            <a:avLst/>
          </a:prstGeom>
          <a:solidFill>
            <a:srgbClr val="2375EC">
              <a:alpha val="50000"/>
            </a:srgb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25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jobs</a:t>
            </a:r>
          </a:p>
        </p:txBody>
      </p:sp>
      <p:pic>
        <p:nvPicPr>
          <p:cNvPr id="12" name="Picture 11">
            <a:extLst>
              <a:ext uri="{FF2B5EF4-FFF2-40B4-BE49-F238E27FC236}">
                <a16:creationId xmlns:a16="http://schemas.microsoft.com/office/drawing/2014/main" id="{B0637B62-A6C7-EF41-93FE-CBF63FB4AC65}"/>
              </a:ext>
            </a:extLst>
          </p:cNvPr>
          <p:cNvPicPr>
            <a:picLocks noChangeAspect="1"/>
          </p:cNvPicPr>
          <p:nvPr/>
        </p:nvPicPr>
        <p:blipFill>
          <a:blip r:embed="rId4"/>
          <a:stretch>
            <a:fillRect/>
          </a:stretch>
        </p:blipFill>
        <p:spPr>
          <a:xfrm>
            <a:off x="3352800" y="1102299"/>
            <a:ext cx="2628900" cy="1231900"/>
          </a:xfrm>
          <a:prstGeom prst="rect">
            <a:avLst/>
          </a:prstGeom>
        </p:spPr>
      </p:pic>
    </p:spTree>
    <p:extLst>
      <p:ext uri="{BB962C8B-B14F-4D97-AF65-F5344CB8AC3E}">
        <p14:creationId xmlns:p14="http://schemas.microsoft.com/office/powerpoint/2010/main" val="3938795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A926583-D21C-7D4E-8A61-3BF05AD23FD5}"/>
              </a:ext>
            </a:extLst>
          </p:cNvPr>
          <p:cNvPicPr>
            <a:picLocks noChangeAspect="1"/>
          </p:cNvPicPr>
          <p:nvPr/>
        </p:nvPicPr>
        <p:blipFill>
          <a:blip r:embed="rId3"/>
          <a:stretch>
            <a:fillRect/>
          </a:stretch>
        </p:blipFill>
        <p:spPr>
          <a:xfrm>
            <a:off x="-619022" y="3276600"/>
            <a:ext cx="5191022" cy="3602255"/>
          </a:xfrm>
          <a:prstGeom prst="rect">
            <a:avLst/>
          </a:prstGeom>
        </p:spPr>
      </p:pic>
      <p:sp>
        <p:nvSpPr>
          <p:cNvPr id="5" name="Title 1"/>
          <p:cNvSpPr txBox="1">
            <a:spLocks/>
          </p:cNvSpPr>
          <p:nvPr/>
        </p:nvSpPr>
        <p:spPr bwMode="black">
          <a:xfrm>
            <a:off x="914400" y="609600"/>
            <a:ext cx="76200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000" b="1">
                <a:solidFill>
                  <a:srgbClr val="254B8E"/>
                </a:solidFill>
                <a:latin typeface="+mj-lt"/>
                <a:ea typeface="ＭＳ Ｐゴシック" charset="-128"/>
                <a:cs typeface="ＭＳ Ｐゴシック" charset="-128"/>
              </a:defRPr>
            </a:lvl1pPr>
            <a:lvl2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2pPr>
            <a:lvl3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3pPr>
            <a:lvl4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4pPr>
            <a:lvl5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3600" b="1">
                <a:solidFill>
                  <a:srgbClr val="254B8E"/>
                </a:solidFill>
                <a:latin typeface="Arial" charset="0"/>
              </a:defRPr>
            </a:lvl6pPr>
            <a:lvl7pPr marL="914400" algn="l" rtl="0" eaLnBrk="1" fontAlgn="base" hangingPunct="1">
              <a:spcBef>
                <a:spcPct val="0"/>
              </a:spcBef>
              <a:spcAft>
                <a:spcPct val="0"/>
              </a:spcAft>
              <a:defRPr sz="3600" b="1">
                <a:solidFill>
                  <a:srgbClr val="254B8E"/>
                </a:solidFill>
                <a:latin typeface="Arial" charset="0"/>
              </a:defRPr>
            </a:lvl7pPr>
            <a:lvl8pPr marL="1371600" algn="l" rtl="0" eaLnBrk="1" fontAlgn="base" hangingPunct="1">
              <a:spcBef>
                <a:spcPct val="0"/>
              </a:spcBef>
              <a:spcAft>
                <a:spcPct val="0"/>
              </a:spcAft>
              <a:defRPr sz="3600" b="1">
                <a:solidFill>
                  <a:srgbClr val="254B8E"/>
                </a:solidFill>
                <a:latin typeface="Arial" charset="0"/>
              </a:defRPr>
            </a:lvl8pPr>
            <a:lvl9pPr marL="1828800" algn="l" rtl="0" eaLnBrk="1" fontAlgn="base" hangingPunct="1">
              <a:spcBef>
                <a:spcPct val="0"/>
              </a:spcBef>
              <a:spcAft>
                <a:spcPct val="0"/>
              </a:spcAft>
              <a:defRPr sz="3600" b="1">
                <a:solidFill>
                  <a:srgbClr val="254B8E"/>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254B8E"/>
                </a:solidFill>
                <a:effectLst/>
                <a:uLnTx/>
                <a:uFillTx/>
                <a:latin typeface="Century Gothic" charset="0"/>
                <a:ea typeface="Century Gothic" charset="0"/>
                <a:cs typeface="Century Gothic" charset="0"/>
              </a:rPr>
              <a:t>Commercial Success Story: </a:t>
            </a:r>
            <a:r>
              <a:rPr kumimoji="0" lang="en-US" sz="2400" b="1" i="0" u="none" strike="noStrike" kern="1200" cap="none" spc="0" normalizeH="0" baseline="0" noProof="0" dirty="0" err="1">
                <a:ln>
                  <a:noFill/>
                </a:ln>
                <a:solidFill>
                  <a:srgbClr val="254B8E"/>
                </a:solidFill>
                <a:effectLst/>
                <a:uLnTx/>
                <a:uFillTx/>
                <a:latin typeface="Century Gothic" charset="0"/>
                <a:ea typeface="Century Gothic" charset="0"/>
                <a:cs typeface="Century Gothic" charset="0"/>
              </a:rPr>
              <a:t>PGDx</a:t>
            </a:r>
            <a:endParaRPr kumimoji="0" lang="en-US" sz="2400" b="1" i="0" u="none" strike="noStrike" kern="1200" cap="none" spc="0" normalizeH="0" baseline="0" noProof="0" dirty="0">
              <a:ln>
                <a:noFill/>
              </a:ln>
              <a:solidFill>
                <a:srgbClr val="254B8E"/>
              </a:solidFill>
              <a:effectLst/>
              <a:uLnTx/>
              <a:uFillTx/>
              <a:latin typeface="Century Gothic" charset="0"/>
              <a:ea typeface="Century Gothic" charset="0"/>
              <a:cs typeface="Century Gothic" charset="0"/>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45CD90-9759-7A45-816A-1177F8F48CFE}" type="slidenum">
              <a:rPr kumimoji="0" lang="en-US" sz="1000" b="0" i="0" u="none" strike="noStrike" kern="1200" cap="none" spc="0" normalizeH="0" baseline="0" noProof="0" smtClean="0">
                <a:ln>
                  <a:noFill/>
                </a:ln>
                <a:solidFill>
                  <a:srgbClr val="254B8E"/>
                </a:solidFill>
                <a:effectLst/>
                <a:uLnTx/>
                <a:uFillTx/>
                <a:latin typeface="Arial"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000" b="0" i="0" u="none" strike="noStrike" kern="1200" cap="none" spc="0" normalizeH="0" baseline="0" noProof="0">
              <a:ln>
                <a:noFill/>
              </a:ln>
              <a:solidFill>
                <a:srgbClr val="002C77"/>
              </a:solidFill>
              <a:effectLst/>
              <a:uLnTx/>
              <a:uFillTx/>
              <a:latin typeface="Arial" charset="0"/>
              <a:ea typeface="ＭＳ Ｐゴシック" charset="0"/>
            </a:endParaRPr>
          </a:p>
        </p:txBody>
      </p:sp>
      <p:sp>
        <p:nvSpPr>
          <p:cNvPr id="7" name="Pentagon 6">
            <a:extLst>
              <a:ext uri="{FF2B5EF4-FFF2-40B4-BE49-F238E27FC236}">
                <a16:creationId xmlns:a16="http://schemas.microsoft.com/office/drawing/2014/main" id="{C3F6DDA2-1919-8047-919D-C148D23F6F6C}"/>
              </a:ext>
            </a:extLst>
          </p:cNvPr>
          <p:cNvSpPr/>
          <p:nvPr/>
        </p:nvSpPr>
        <p:spPr bwMode="auto">
          <a:xfrm>
            <a:off x="-76200" y="762000"/>
            <a:ext cx="990600" cy="228600"/>
          </a:xfrm>
          <a:prstGeom prst="homePlate">
            <a:avLst/>
          </a:prstGeom>
          <a:solidFill>
            <a:srgbClr val="2375E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
        <p:nvSpPr>
          <p:cNvPr id="9" name="TextBox 8"/>
          <p:cNvSpPr txBox="1"/>
          <p:nvPr/>
        </p:nvSpPr>
        <p:spPr>
          <a:xfrm>
            <a:off x="3357613" y="2468701"/>
            <a:ext cx="5486400" cy="3170099"/>
          </a:xfrm>
          <a:prstGeom prst="rect">
            <a:avLst/>
          </a:prstGeom>
          <a:noFill/>
          <a:ln w="9525">
            <a:noFill/>
          </a:ln>
        </p:spPr>
        <p:txBody>
          <a:bodyPr wrap="square" rtlCol="0">
            <a:spAutoFit/>
          </a:bodyPr>
          <a:lstStyle/>
          <a:p>
            <a:pPr marL="230188" marR="0" lvl="0" indent="-230188" algn="l" defTabSz="914400" rtl="0" eaLnBrk="0" fontAlgn="base" latinLnBrk="0" hangingPunct="0">
              <a:lnSpc>
                <a:spcPct val="100000"/>
              </a:lnSpc>
              <a:spcBef>
                <a:spcPct val="0"/>
              </a:spcBef>
              <a:spcAft>
                <a:spcPts val="800"/>
              </a:spcAft>
              <a:buClrTx/>
              <a:buSzTx/>
              <a:buFont typeface="Wingdings" pitchFamily="2" charset="2"/>
              <a:buChar char="§"/>
              <a:tabLst/>
              <a:defRPr/>
            </a:pP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Founded in 2010 by two Hopkins researchers in cancer genomics</a:t>
            </a:r>
          </a:p>
          <a:p>
            <a:pPr marL="230188" marR="0" lvl="0" indent="-230188" algn="l" defTabSz="914400" rtl="0" eaLnBrk="0" fontAlgn="base" latinLnBrk="0" hangingPunct="0">
              <a:lnSpc>
                <a:spcPct val="100000"/>
              </a:lnSpc>
              <a:spcBef>
                <a:spcPct val="0"/>
              </a:spcBef>
              <a:spcAft>
                <a:spcPts val="800"/>
              </a:spcAft>
              <a:buClrTx/>
              <a:buSzTx/>
              <a:buFont typeface="Wingdings" pitchFamily="2" charset="2"/>
              <a:buChar char="§"/>
              <a:tabLst/>
              <a:defRPr/>
            </a:pP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Simplifying testing so that early, treatment informing genetic testing becomes truly accessible in labs throughout the world</a:t>
            </a:r>
          </a:p>
          <a:p>
            <a:pPr marL="230188" marR="0" lvl="0" indent="-230188" algn="l" defTabSz="914400" rtl="0" eaLnBrk="0" fontAlgn="base" latinLnBrk="0" hangingPunct="0">
              <a:lnSpc>
                <a:spcPct val="100000"/>
              </a:lnSpc>
              <a:spcBef>
                <a:spcPct val="0"/>
              </a:spcBef>
              <a:spcAft>
                <a:spcPts val="800"/>
              </a:spcAft>
              <a:buClrTx/>
              <a:buSzTx/>
              <a:buFont typeface="Wingdings" pitchFamily="2" charset="2"/>
              <a:buChar char="§"/>
              <a:tabLst/>
              <a:defRPr/>
            </a:pP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Initially located on Hopkins East Baltimore campus, now located in </a:t>
            </a:r>
            <a:r>
              <a:rPr kumimoji="0" lang="en-US" sz="2000" b="1"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Canton</a:t>
            </a: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a:t>
            </a:r>
            <a:r>
              <a:rPr kumimoji="0" lang="en-US" sz="2000" b="1"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 </a:t>
            </a: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MD</a:t>
            </a:r>
            <a:endParaRPr kumimoji="0" lang="en-US" sz="2000" b="1"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endParaRPr>
          </a:p>
          <a:p>
            <a:pPr marL="230188" marR="0" lvl="0" indent="-230188" algn="l" defTabSz="914400" rtl="0" eaLnBrk="0" fontAlgn="base" latinLnBrk="0" hangingPunct="0">
              <a:lnSpc>
                <a:spcPct val="100000"/>
              </a:lnSpc>
              <a:spcBef>
                <a:spcPct val="0"/>
              </a:spcBef>
              <a:spcAft>
                <a:spcPts val="800"/>
              </a:spcAft>
              <a:buClrTx/>
              <a:buSzTx/>
              <a:buFont typeface="Wingdings" pitchFamily="2" charset="2"/>
              <a:buChar char="§"/>
              <a:tabLst/>
              <a:defRPr/>
            </a:pPr>
            <a:r>
              <a:rPr kumimoji="0" lang="en-US" sz="2000" b="0" i="0" u="none" strike="noStrike" kern="1200" cap="none" spc="0" normalizeH="0" baseline="0" noProof="0" dirty="0">
                <a:ln>
                  <a:noFill/>
                </a:ln>
                <a:solidFill>
                  <a:srgbClr val="FFFFFF">
                    <a:lumMod val="50000"/>
                  </a:srgbClr>
                </a:solidFill>
                <a:effectLst/>
                <a:uLnTx/>
                <a:uFillTx/>
                <a:latin typeface="Century Gothic" panose="020B0502020202020204" pitchFamily="34" charset="0"/>
                <a:ea typeface="ＭＳ Ｐゴシック" charset="0"/>
              </a:rPr>
              <a:t>Total equity funding in excess of $100M</a:t>
            </a:r>
          </a:p>
        </p:txBody>
      </p:sp>
      <p:sp>
        <p:nvSpPr>
          <p:cNvPr id="15" name="Rectangle 14">
            <a:extLst>
              <a:ext uri="{FF2B5EF4-FFF2-40B4-BE49-F238E27FC236}">
                <a16:creationId xmlns:a16="http://schemas.microsoft.com/office/drawing/2014/main" id="{563E68B8-31D6-6641-B45C-5262054A333C}"/>
              </a:ext>
            </a:extLst>
          </p:cNvPr>
          <p:cNvSpPr/>
          <p:nvPr/>
        </p:nvSpPr>
        <p:spPr bwMode="auto">
          <a:xfrm>
            <a:off x="357538" y="3198610"/>
            <a:ext cx="2095500" cy="1447800"/>
          </a:xfrm>
          <a:prstGeom prst="rect">
            <a:avLst/>
          </a:prstGeom>
          <a:solidFill>
            <a:srgbClr val="2375EC">
              <a:alpha val="50000"/>
            </a:srgb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Canton</a:t>
            </a:r>
          </a:p>
        </p:txBody>
      </p:sp>
      <p:sp>
        <p:nvSpPr>
          <p:cNvPr id="16" name="Rectangle 15">
            <a:extLst>
              <a:ext uri="{FF2B5EF4-FFF2-40B4-BE49-F238E27FC236}">
                <a16:creationId xmlns:a16="http://schemas.microsoft.com/office/drawing/2014/main" id="{D601E289-EBDD-4B40-9B83-6E25AF85CEDC}"/>
              </a:ext>
            </a:extLst>
          </p:cNvPr>
          <p:cNvSpPr/>
          <p:nvPr/>
        </p:nvSpPr>
        <p:spPr bwMode="auto">
          <a:xfrm>
            <a:off x="357538" y="1600200"/>
            <a:ext cx="2095500" cy="1447800"/>
          </a:xfrm>
          <a:prstGeom prst="rect">
            <a:avLst/>
          </a:prstGeom>
          <a:solidFill>
            <a:srgbClr val="2375EC">
              <a:alpha val="50000"/>
            </a:srgb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Cancer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Genomics</a:t>
            </a:r>
          </a:p>
        </p:txBody>
      </p:sp>
      <p:sp>
        <p:nvSpPr>
          <p:cNvPr id="17" name="Rectangle 16">
            <a:extLst>
              <a:ext uri="{FF2B5EF4-FFF2-40B4-BE49-F238E27FC236}">
                <a16:creationId xmlns:a16="http://schemas.microsoft.com/office/drawing/2014/main" id="{D06F56B8-61E1-3B41-9C11-38330825501B}"/>
              </a:ext>
            </a:extLst>
          </p:cNvPr>
          <p:cNvSpPr/>
          <p:nvPr/>
        </p:nvSpPr>
        <p:spPr bwMode="auto">
          <a:xfrm>
            <a:off x="357538" y="4797020"/>
            <a:ext cx="2095500" cy="1447800"/>
          </a:xfrm>
          <a:prstGeom prst="rect">
            <a:avLst/>
          </a:prstGeom>
          <a:solidFill>
            <a:srgbClr val="2375EC">
              <a:alpha val="50000"/>
            </a:srgb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300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Century Gothic" panose="020B0502020202020204" pitchFamily="34" charset="0"/>
                <a:ea typeface="ＭＳ Ｐゴシック" charset="0"/>
              </a:rPr>
              <a:t>jobs</a:t>
            </a:r>
          </a:p>
        </p:txBody>
      </p:sp>
      <p:pic>
        <p:nvPicPr>
          <p:cNvPr id="2" name="Picture 1"/>
          <p:cNvPicPr>
            <a:picLocks noChangeAspect="1"/>
          </p:cNvPicPr>
          <p:nvPr/>
        </p:nvPicPr>
        <p:blipFill>
          <a:blip r:embed="rId4"/>
          <a:stretch>
            <a:fillRect/>
          </a:stretch>
        </p:blipFill>
        <p:spPr>
          <a:xfrm>
            <a:off x="3352800" y="1295400"/>
            <a:ext cx="2362200" cy="1028869"/>
          </a:xfrm>
          <a:prstGeom prst="rect">
            <a:avLst/>
          </a:prstGeom>
        </p:spPr>
      </p:pic>
    </p:spTree>
    <p:extLst>
      <p:ext uri="{BB962C8B-B14F-4D97-AF65-F5344CB8AC3E}">
        <p14:creationId xmlns:p14="http://schemas.microsoft.com/office/powerpoint/2010/main" val="989155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Straight Connector 41">
            <a:extLst>
              <a:ext uri="{FF2B5EF4-FFF2-40B4-BE49-F238E27FC236}">
                <a16:creationId xmlns:a16="http://schemas.microsoft.com/office/drawing/2014/main" id="{8E351B69-0952-3B40-94E5-B1BE173BCA7A}"/>
              </a:ext>
            </a:extLst>
          </p:cNvPr>
          <p:cNvCxnSpPr>
            <a:cxnSpLocks/>
          </p:cNvCxnSpPr>
          <p:nvPr/>
        </p:nvCxnSpPr>
        <p:spPr bwMode="auto">
          <a:xfrm>
            <a:off x="5074418" y="4813160"/>
            <a:ext cx="157175" cy="357067"/>
          </a:xfrm>
          <a:prstGeom prst="line">
            <a:avLst/>
          </a:prstGeom>
          <a:solidFill>
            <a:schemeClr val="accent1"/>
          </a:solidFill>
          <a:ln w="76200" cap="flat" cmpd="sng" algn="ctr">
            <a:solidFill>
              <a:srgbClr val="2B82FF"/>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519688C-B9CF-4A47-89F0-371678540F7F}"/>
              </a:ext>
            </a:extLst>
          </p:cNvPr>
          <p:cNvCxnSpPr>
            <a:cxnSpLocks/>
            <a:endCxn id="35" idx="3"/>
          </p:cNvCxnSpPr>
          <p:nvPr/>
        </p:nvCxnSpPr>
        <p:spPr bwMode="auto">
          <a:xfrm flipV="1">
            <a:off x="5561313" y="2743994"/>
            <a:ext cx="457229" cy="318616"/>
          </a:xfrm>
          <a:prstGeom prst="line">
            <a:avLst/>
          </a:prstGeom>
          <a:solidFill>
            <a:schemeClr val="accent1"/>
          </a:solidFill>
          <a:ln w="76200" cap="flat" cmpd="sng" algn="ctr">
            <a:solidFill>
              <a:srgbClr val="2B82FF"/>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F6BF6EC-853F-674A-871D-B431B2CC8E39}"/>
              </a:ext>
            </a:extLst>
          </p:cNvPr>
          <p:cNvCxnSpPr>
            <a:cxnSpLocks/>
          </p:cNvCxnSpPr>
          <p:nvPr/>
        </p:nvCxnSpPr>
        <p:spPr bwMode="auto">
          <a:xfrm>
            <a:off x="5715000" y="4114800"/>
            <a:ext cx="1210098" cy="324045"/>
          </a:xfrm>
          <a:prstGeom prst="line">
            <a:avLst/>
          </a:prstGeom>
          <a:solidFill>
            <a:schemeClr val="accent1"/>
          </a:solidFill>
          <a:ln w="76200" cap="flat" cmpd="sng" algn="ctr">
            <a:solidFill>
              <a:srgbClr val="2B82FF"/>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062768AD-C72C-E244-8106-494D6EEA8B1A}"/>
              </a:ext>
            </a:extLst>
          </p:cNvPr>
          <p:cNvCxnSpPr>
            <a:cxnSpLocks/>
          </p:cNvCxnSpPr>
          <p:nvPr/>
        </p:nvCxnSpPr>
        <p:spPr bwMode="auto">
          <a:xfrm>
            <a:off x="2989486" y="3047132"/>
            <a:ext cx="442332" cy="204572"/>
          </a:xfrm>
          <a:prstGeom prst="line">
            <a:avLst/>
          </a:prstGeom>
          <a:solidFill>
            <a:schemeClr val="accent1"/>
          </a:solidFill>
          <a:ln w="76200" cap="flat" cmpd="sng" algn="ctr">
            <a:solidFill>
              <a:srgbClr val="2B82FF"/>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4D06B57-D308-394A-896B-B1FAE43976B6}"/>
              </a:ext>
            </a:extLst>
          </p:cNvPr>
          <p:cNvCxnSpPr>
            <a:cxnSpLocks/>
          </p:cNvCxnSpPr>
          <p:nvPr/>
        </p:nvCxnSpPr>
        <p:spPr bwMode="auto">
          <a:xfrm flipV="1">
            <a:off x="2630407" y="4495800"/>
            <a:ext cx="1023722" cy="636876"/>
          </a:xfrm>
          <a:prstGeom prst="line">
            <a:avLst/>
          </a:prstGeom>
          <a:solidFill>
            <a:schemeClr val="accent1"/>
          </a:solidFill>
          <a:ln w="76200" cap="flat" cmpd="sng" algn="ctr">
            <a:solidFill>
              <a:srgbClr val="2B82FF"/>
            </a:solidFill>
            <a:prstDash val="solid"/>
            <a:round/>
            <a:headEnd type="none" w="med" len="med"/>
            <a:tailEnd type="none" w="med" len="med"/>
          </a:ln>
          <a:effectLst/>
        </p:spPr>
      </p:cxnSp>
      <p:sp>
        <p:nvSpPr>
          <p:cNvPr id="17" name="Title 1"/>
          <p:cNvSpPr txBox="1">
            <a:spLocks/>
          </p:cNvSpPr>
          <p:nvPr/>
        </p:nvSpPr>
        <p:spPr bwMode="black">
          <a:xfrm>
            <a:off x="914400" y="60960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000" b="1">
                <a:solidFill>
                  <a:srgbClr val="254B8E"/>
                </a:solidFill>
                <a:latin typeface="+mj-lt"/>
                <a:ea typeface="ＭＳ Ｐゴシック" charset="-128"/>
                <a:cs typeface="ＭＳ Ｐゴシック" charset="-128"/>
              </a:defRPr>
            </a:lvl1pPr>
            <a:lvl2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2pPr>
            <a:lvl3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3pPr>
            <a:lvl4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4pPr>
            <a:lvl5pPr algn="l" rtl="0" eaLnBrk="1" fontAlgn="base" hangingPunct="1">
              <a:spcBef>
                <a:spcPct val="0"/>
              </a:spcBef>
              <a:spcAft>
                <a:spcPct val="0"/>
              </a:spcAft>
              <a:defRPr sz="3600" b="1">
                <a:solidFill>
                  <a:srgbClr val="254B8E"/>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3600" b="1">
                <a:solidFill>
                  <a:srgbClr val="254B8E"/>
                </a:solidFill>
                <a:latin typeface="Arial" charset="0"/>
              </a:defRPr>
            </a:lvl6pPr>
            <a:lvl7pPr marL="914400" algn="l" rtl="0" eaLnBrk="1" fontAlgn="base" hangingPunct="1">
              <a:spcBef>
                <a:spcPct val="0"/>
              </a:spcBef>
              <a:spcAft>
                <a:spcPct val="0"/>
              </a:spcAft>
              <a:defRPr sz="3600" b="1">
                <a:solidFill>
                  <a:srgbClr val="254B8E"/>
                </a:solidFill>
                <a:latin typeface="Arial" charset="0"/>
              </a:defRPr>
            </a:lvl7pPr>
            <a:lvl8pPr marL="1371600" algn="l" rtl="0" eaLnBrk="1" fontAlgn="base" hangingPunct="1">
              <a:spcBef>
                <a:spcPct val="0"/>
              </a:spcBef>
              <a:spcAft>
                <a:spcPct val="0"/>
              </a:spcAft>
              <a:defRPr sz="3600" b="1">
                <a:solidFill>
                  <a:srgbClr val="254B8E"/>
                </a:solidFill>
                <a:latin typeface="Arial" charset="0"/>
              </a:defRPr>
            </a:lvl8pPr>
            <a:lvl9pPr marL="1828800" algn="l" rtl="0" eaLnBrk="1" fontAlgn="base" hangingPunct="1">
              <a:spcBef>
                <a:spcPct val="0"/>
              </a:spcBef>
              <a:spcAft>
                <a:spcPct val="0"/>
              </a:spcAft>
              <a:defRPr sz="3600" b="1">
                <a:solidFill>
                  <a:srgbClr val="254B8E"/>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254B8E"/>
                </a:solidFill>
                <a:effectLst/>
                <a:uLnTx/>
                <a:uFillTx/>
                <a:latin typeface="Century Gothic" panose="020B0502020202020204" pitchFamily="34" charset="0"/>
                <a:ea typeface="Impact" charset="0"/>
                <a:cs typeface="Impact" charset="0"/>
              </a:rPr>
              <a:t>Stay connected with JHTV wherever you are</a:t>
            </a:r>
          </a:p>
        </p:txBody>
      </p:sp>
      <p:sp>
        <p:nvSpPr>
          <p:cNvPr id="21" name="Rectangle 20"/>
          <p:cNvSpPr/>
          <p:nvPr/>
        </p:nvSpPr>
        <p:spPr>
          <a:xfrm>
            <a:off x="5748857" y="2150202"/>
            <a:ext cx="1638300"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hlinkClick r:id="rId2"/>
              </a:rPr>
              <a:t>@JHTechVentures</a:t>
            </a:r>
            <a:endParaRPr kumimoji="0" lang="en-US" sz="1200" b="1"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endParaRPr>
          </a:p>
        </p:txBody>
      </p:sp>
      <p:sp>
        <p:nvSpPr>
          <p:cNvPr id="22" name="TextBox 21"/>
          <p:cNvSpPr txBox="1"/>
          <p:nvPr/>
        </p:nvSpPr>
        <p:spPr>
          <a:xfrm>
            <a:off x="5865100" y="1742405"/>
            <a:ext cx="1405814"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5EB8"/>
                </a:solidFill>
                <a:effectLst/>
                <a:uLnTx/>
                <a:uFillTx/>
                <a:latin typeface="Century Gothic" charset="0"/>
                <a:ea typeface="Century Gothic" charset="0"/>
                <a:cs typeface="Century Gothic" charset="0"/>
              </a:rPr>
              <a:t>Twitter</a:t>
            </a:r>
          </a:p>
        </p:txBody>
      </p:sp>
      <p:sp>
        <p:nvSpPr>
          <p:cNvPr id="23" name="Rectangle 22"/>
          <p:cNvSpPr/>
          <p:nvPr/>
        </p:nvSpPr>
        <p:spPr>
          <a:xfrm>
            <a:off x="990600" y="5525869"/>
            <a:ext cx="1794931" cy="64633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hlinkClick r:id="rId3"/>
              </a:rPr>
              <a:t>Join Us</a:t>
            </a:r>
            <a:endParaRPr kumimoji="0" lang="en-US" sz="1200" b="1"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Century Gothic" charset="0"/>
                <a:ea typeface="Century Gothic" charset="0"/>
                <a:cs typeface="Century Gothic" charset="0"/>
              </a:rPr>
              <a:t>www.linkedin.com</a:t>
            </a:r>
            <a:r>
              <a:rPr kumimoji="0" lang="en-US" sz="1200" b="0"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rPr>
              <a:t>/</a:t>
            </a:r>
            <a:br>
              <a:rPr kumimoji="0" lang="en-US" sz="1200" b="0"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rPr>
            </a:br>
            <a:r>
              <a:rPr kumimoji="0" lang="en-US" sz="1200" b="0"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rPr>
              <a:t>groups/2460244</a:t>
            </a:r>
          </a:p>
        </p:txBody>
      </p:sp>
      <p:sp>
        <p:nvSpPr>
          <p:cNvPr id="24" name="TextBox 23"/>
          <p:cNvSpPr txBox="1"/>
          <p:nvPr/>
        </p:nvSpPr>
        <p:spPr>
          <a:xfrm>
            <a:off x="990601" y="5132676"/>
            <a:ext cx="1865268"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5EB8"/>
                </a:solidFill>
                <a:effectLst/>
                <a:uLnTx/>
                <a:uFillTx/>
                <a:latin typeface="Century Gothic" charset="0"/>
                <a:ea typeface="Century Gothic" charset="0"/>
                <a:cs typeface="Century Gothic" charset="0"/>
              </a:rPr>
              <a:t>LinkedIn</a:t>
            </a:r>
          </a:p>
        </p:txBody>
      </p:sp>
      <p:sp>
        <p:nvSpPr>
          <p:cNvPr id="27" name="Rectangle 26"/>
          <p:cNvSpPr/>
          <p:nvPr/>
        </p:nvSpPr>
        <p:spPr>
          <a:xfrm>
            <a:off x="7010398" y="4566816"/>
            <a:ext cx="1562101" cy="46166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entury Gothic"/>
                <a:ea typeface="ＭＳ Ｐゴシック" charset="0"/>
                <a:cs typeface="Century Gothic"/>
                <a:hlinkClick r:id="rId4"/>
              </a:rPr>
              <a:t>Subscribe</a:t>
            </a:r>
            <a:br>
              <a:rPr kumimoji="0" lang="en-US" sz="1200" b="0" i="0" u="none" strike="noStrike" kern="1200" cap="none" spc="0" normalizeH="0" baseline="0" noProof="0" dirty="0">
                <a:ln>
                  <a:noFill/>
                </a:ln>
                <a:solidFill>
                  <a:srgbClr val="000000"/>
                </a:solidFill>
                <a:effectLst/>
                <a:uLnTx/>
                <a:uFillTx/>
                <a:latin typeface="Century Gothic"/>
                <a:ea typeface="ＭＳ Ｐゴシック" charset="0"/>
                <a:cs typeface="Century Gothic"/>
              </a:rPr>
            </a:br>
            <a:r>
              <a:rPr kumimoji="0" lang="en-US" sz="1200" b="0" i="0" u="none" strike="noStrike" kern="1200" cap="none" spc="0" normalizeH="0" baseline="0" noProof="0" dirty="0" err="1">
                <a:ln>
                  <a:noFill/>
                </a:ln>
                <a:solidFill>
                  <a:srgbClr val="000000"/>
                </a:solidFill>
                <a:effectLst/>
                <a:uLnTx/>
                <a:uFillTx/>
                <a:latin typeface="Century Gothic"/>
                <a:ea typeface="ＭＳ Ｐゴシック" charset="0"/>
                <a:cs typeface="Century Gothic"/>
              </a:rPr>
              <a:t>tiny.cc</a:t>
            </a:r>
            <a:r>
              <a:rPr kumimoji="0" lang="en-US" sz="1200" b="0" i="0" u="none" strike="noStrike" kern="1200" cap="none" spc="0" normalizeH="0" baseline="0" noProof="0" dirty="0">
                <a:ln>
                  <a:noFill/>
                </a:ln>
                <a:solidFill>
                  <a:srgbClr val="000000"/>
                </a:solidFill>
                <a:effectLst/>
                <a:uLnTx/>
                <a:uFillTx/>
                <a:latin typeface="Century Gothic"/>
                <a:ea typeface="ＭＳ Ｐゴシック" charset="0"/>
                <a:cs typeface="Century Gothic"/>
              </a:rPr>
              <a:t>/o7sgvy</a:t>
            </a:r>
          </a:p>
        </p:txBody>
      </p:sp>
      <p:sp>
        <p:nvSpPr>
          <p:cNvPr id="28" name="TextBox 27"/>
          <p:cNvSpPr txBox="1"/>
          <p:nvPr/>
        </p:nvSpPr>
        <p:spPr>
          <a:xfrm>
            <a:off x="7010399" y="4170585"/>
            <a:ext cx="1562101"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5EB8"/>
                </a:solidFill>
                <a:effectLst/>
                <a:uLnTx/>
                <a:uFillTx/>
                <a:latin typeface="Century Gothic" charset="0"/>
                <a:ea typeface="Century Gothic" charset="0"/>
                <a:cs typeface="Century Gothic" charset="0"/>
              </a:rPr>
              <a:t>Newsletter</a:t>
            </a:r>
          </a:p>
        </p:txBody>
      </p:sp>
      <p:sp>
        <p:nvSpPr>
          <p:cNvPr id="29" name="Rectangle 28"/>
          <p:cNvSpPr/>
          <p:nvPr/>
        </p:nvSpPr>
        <p:spPr>
          <a:xfrm>
            <a:off x="4714032" y="5816503"/>
            <a:ext cx="1474730" cy="64633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entury Gothic"/>
                <a:ea typeface="ＭＳ Ｐゴシック" charset="0"/>
                <a:cs typeface="Century Gothic"/>
                <a:hlinkClick r:id="rId5"/>
              </a:rPr>
              <a:t>View</a:t>
            </a:r>
            <a:br>
              <a:rPr kumimoji="0" lang="en-US" sz="1200" b="0" i="0" u="none" strike="noStrike" kern="1200" cap="none" spc="0" normalizeH="0" baseline="0" noProof="0" dirty="0">
                <a:ln>
                  <a:noFill/>
                </a:ln>
                <a:solidFill>
                  <a:srgbClr val="000000"/>
                </a:solidFill>
                <a:effectLst/>
                <a:uLnTx/>
                <a:uFillTx/>
                <a:latin typeface="Century Gothic"/>
                <a:ea typeface="ＭＳ Ｐゴシック" charset="0"/>
                <a:cs typeface="Century Gothic"/>
              </a:rPr>
            </a:br>
            <a:r>
              <a:rPr kumimoji="0" lang="en-US" sz="1200" b="0" i="0" u="none" strike="noStrike" kern="1200" cap="none" spc="0" normalizeH="0" baseline="0" noProof="0" dirty="0" err="1">
                <a:ln>
                  <a:noFill/>
                </a:ln>
                <a:solidFill>
                  <a:srgbClr val="000000"/>
                </a:solidFill>
                <a:effectLst/>
                <a:uLnTx/>
                <a:uFillTx/>
                <a:latin typeface="Century Gothic"/>
                <a:ea typeface="ＭＳ Ｐゴシック" charset="0"/>
                <a:cs typeface="Century Gothic"/>
              </a:rPr>
              <a:t>ventures.jhu.edu</a:t>
            </a:r>
            <a:r>
              <a:rPr kumimoji="0" lang="en-US" sz="1200" b="0" i="0" u="none" strike="noStrike" kern="1200" cap="none" spc="0" normalizeH="0" baseline="0" noProof="0" dirty="0">
                <a:ln>
                  <a:noFill/>
                </a:ln>
                <a:solidFill>
                  <a:srgbClr val="000000"/>
                </a:solidFill>
                <a:effectLst/>
                <a:uLnTx/>
                <a:uFillTx/>
                <a:latin typeface="Century Gothic"/>
                <a:ea typeface="ＭＳ Ｐゴシック" charset="0"/>
                <a:cs typeface="Century Gothic"/>
              </a:rPr>
              <a:t>/news/</a:t>
            </a:r>
          </a:p>
        </p:txBody>
      </p:sp>
      <p:sp>
        <p:nvSpPr>
          <p:cNvPr id="30" name="TextBox 29"/>
          <p:cNvSpPr txBox="1"/>
          <p:nvPr/>
        </p:nvSpPr>
        <p:spPr>
          <a:xfrm>
            <a:off x="4831068" y="5433735"/>
            <a:ext cx="1240658"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5EB8"/>
                </a:solidFill>
                <a:effectLst/>
                <a:uLnTx/>
                <a:uFillTx/>
                <a:latin typeface="Century Gothic" charset="0"/>
                <a:ea typeface="Century Gothic" charset="0"/>
                <a:cs typeface="Century Gothic" charset="0"/>
              </a:rPr>
              <a:t>JHTV News</a:t>
            </a: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50CDAE-31FA-A54B-B35B-792E8B28A9B0}" type="slidenum">
              <a:rPr kumimoji="0" lang="en-US" sz="1000" b="0" i="0" u="none" strike="noStrike" kern="1200" cap="none" spc="0" normalizeH="0" baseline="0" noProof="0" smtClean="0">
                <a:ln>
                  <a:noFill/>
                </a:ln>
                <a:solidFill>
                  <a:srgbClr val="254B8E"/>
                </a:solidFill>
                <a:effectLst/>
                <a:uLnTx/>
                <a:uFillTx/>
                <a:latin typeface="Arial"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000" b="0" i="0" u="none" strike="noStrike" kern="1200" cap="none" spc="0" normalizeH="0" baseline="0" noProof="0">
              <a:ln>
                <a:noFill/>
              </a:ln>
              <a:solidFill>
                <a:srgbClr val="002C77"/>
              </a:solidFill>
              <a:effectLst/>
              <a:uLnTx/>
              <a:uFillTx/>
              <a:latin typeface="Arial" charset="0"/>
              <a:ea typeface="ＭＳ Ｐゴシック" charset="0"/>
            </a:endParaRPr>
          </a:p>
        </p:txBody>
      </p:sp>
      <p:pic>
        <p:nvPicPr>
          <p:cNvPr id="26" name="Picture 25"/>
          <p:cNvPicPr>
            <a:picLocks noChangeAspect="1"/>
          </p:cNvPicPr>
          <p:nvPr/>
        </p:nvPicPr>
        <p:blipFill>
          <a:blip r:embed="rId6"/>
          <a:stretch>
            <a:fillRect/>
          </a:stretch>
        </p:blipFill>
        <p:spPr>
          <a:xfrm>
            <a:off x="7454900" y="252838"/>
            <a:ext cx="1492250" cy="283737"/>
          </a:xfrm>
          <a:prstGeom prst="rect">
            <a:avLst/>
          </a:prstGeom>
        </p:spPr>
      </p:pic>
      <p:sp>
        <p:nvSpPr>
          <p:cNvPr id="15" name="Rectangle 14"/>
          <p:cNvSpPr/>
          <p:nvPr/>
        </p:nvSpPr>
        <p:spPr>
          <a:xfrm>
            <a:off x="1157042" y="2466821"/>
            <a:ext cx="1963215" cy="46166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hlinkClick r:id="rId7"/>
              </a:rPr>
              <a:t>@JohnsHopkins</a:t>
            </a:r>
            <a:br>
              <a:rPr kumimoji="0" lang="en-US" sz="1200" b="1"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hlinkClick r:id="rId7"/>
              </a:rPr>
            </a:br>
            <a:r>
              <a:rPr kumimoji="0" lang="en-US" sz="1200" b="1"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hlinkClick r:id="rId7"/>
              </a:rPr>
              <a:t>TechnologyVentures</a:t>
            </a:r>
            <a:endParaRPr kumimoji="0" lang="en-US" sz="1200" b="1" i="0" u="none" strike="noStrike" kern="1200" cap="none" spc="0" normalizeH="0" baseline="0" noProof="0" dirty="0">
              <a:ln>
                <a:noFill/>
              </a:ln>
              <a:solidFill>
                <a:srgbClr val="000000"/>
              </a:solidFill>
              <a:effectLst/>
              <a:uLnTx/>
              <a:uFillTx/>
              <a:latin typeface="Century Gothic" charset="0"/>
              <a:ea typeface="Century Gothic" charset="0"/>
              <a:cs typeface="Century Gothic" charset="0"/>
            </a:endParaRPr>
          </a:p>
        </p:txBody>
      </p:sp>
      <p:sp>
        <p:nvSpPr>
          <p:cNvPr id="16" name="TextBox 15"/>
          <p:cNvSpPr txBox="1"/>
          <p:nvPr/>
        </p:nvSpPr>
        <p:spPr>
          <a:xfrm>
            <a:off x="1118067" y="2009621"/>
            <a:ext cx="2064960"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5EB8"/>
                </a:solidFill>
                <a:effectLst/>
                <a:uLnTx/>
                <a:uFillTx/>
                <a:latin typeface="Century Gothic" charset="0"/>
                <a:ea typeface="Century Gothic" charset="0"/>
                <a:cs typeface="Century Gothic" charset="0"/>
              </a:rPr>
              <a:t>Facebook</a:t>
            </a:r>
          </a:p>
        </p:txBody>
      </p:sp>
      <p:pic>
        <p:nvPicPr>
          <p:cNvPr id="2" name="Picture 1">
            <a:extLst>
              <a:ext uri="{FF2B5EF4-FFF2-40B4-BE49-F238E27FC236}">
                <a16:creationId xmlns:a16="http://schemas.microsoft.com/office/drawing/2014/main" id="{8F744850-316F-9F42-91C6-75D0B7A1D2AE}"/>
              </a:ext>
            </a:extLst>
          </p:cNvPr>
          <p:cNvPicPr>
            <a:picLocks noChangeAspect="1"/>
          </p:cNvPicPr>
          <p:nvPr/>
        </p:nvPicPr>
        <p:blipFill>
          <a:blip r:embed="rId8">
            <a:alphaModFix amt="70000"/>
          </a:blip>
          <a:stretch>
            <a:fillRect/>
          </a:stretch>
        </p:blipFill>
        <p:spPr>
          <a:xfrm>
            <a:off x="3874149" y="3143054"/>
            <a:ext cx="1419943" cy="697350"/>
          </a:xfrm>
          <a:prstGeom prst="rect">
            <a:avLst/>
          </a:prstGeom>
          <a:effectLst>
            <a:glow rad="63500">
              <a:schemeClr val="bg1">
                <a:alpha val="40000"/>
              </a:schemeClr>
            </a:glow>
          </a:effectLst>
        </p:spPr>
      </p:pic>
      <p:sp>
        <p:nvSpPr>
          <p:cNvPr id="4" name="TextBox 3">
            <a:extLst>
              <a:ext uri="{FF2B5EF4-FFF2-40B4-BE49-F238E27FC236}">
                <a16:creationId xmlns:a16="http://schemas.microsoft.com/office/drawing/2014/main" id="{CFA53262-5BD3-2644-B95C-94D146B264B7}"/>
              </a:ext>
            </a:extLst>
          </p:cNvPr>
          <p:cNvSpPr txBox="1"/>
          <p:nvPr/>
        </p:nvSpPr>
        <p:spPr>
          <a:xfrm>
            <a:off x="3717209" y="4016697"/>
            <a:ext cx="1733822"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hlinkClick r:id="rId9"/>
              </a:rPr>
              <a:t>ventures.jhu.edu</a:t>
            </a:r>
            <a:endParaRPr kumimoji="0" lang="en-US" sz="1400" b="1" i="0" u="none" strike="noStrike" kern="1200" cap="none" spc="0" normalizeH="0" baseline="0" noProof="0" dirty="0">
              <a:ln>
                <a:noFill/>
              </a:ln>
              <a:solidFill>
                <a:srgbClr val="000000"/>
              </a:solidFill>
              <a:effectLst/>
              <a:uLnTx/>
              <a:uFillTx/>
              <a:latin typeface="Century Gothic" panose="020B0502020202020204" pitchFamily="34" charset="0"/>
              <a:ea typeface="ＭＳ Ｐゴシック" charset="0"/>
            </a:endParaRPr>
          </a:p>
        </p:txBody>
      </p:sp>
      <p:sp>
        <p:nvSpPr>
          <p:cNvPr id="25" name="Pentagon 24">
            <a:extLst>
              <a:ext uri="{FF2B5EF4-FFF2-40B4-BE49-F238E27FC236}">
                <a16:creationId xmlns:a16="http://schemas.microsoft.com/office/drawing/2014/main" id="{4C779C35-7843-3149-B332-64CAB88C8816}"/>
              </a:ext>
            </a:extLst>
          </p:cNvPr>
          <p:cNvSpPr/>
          <p:nvPr/>
        </p:nvSpPr>
        <p:spPr bwMode="auto">
          <a:xfrm>
            <a:off x="-76200" y="762000"/>
            <a:ext cx="990600" cy="228600"/>
          </a:xfrm>
          <a:prstGeom prst="homePlate">
            <a:avLst/>
          </a:prstGeom>
          <a:solidFill>
            <a:srgbClr val="2375E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
        <p:nvSpPr>
          <p:cNvPr id="5" name="Oval 4">
            <a:extLst>
              <a:ext uri="{FF2B5EF4-FFF2-40B4-BE49-F238E27FC236}">
                <a16:creationId xmlns:a16="http://schemas.microsoft.com/office/drawing/2014/main" id="{DBFD83F7-8E6F-D045-8436-5ADD4D5A7083}"/>
              </a:ext>
            </a:extLst>
          </p:cNvPr>
          <p:cNvSpPr/>
          <p:nvPr/>
        </p:nvSpPr>
        <p:spPr bwMode="auto">
          <a:xfrm>
            <a:off x="3382247" y="2548354"/>
            <a:ext cx="2379506" cy="2379506"/>
          </a:xfrm>
          <a:prstGeom prst="ellipse">
            <a:avLst/>
          </a:prstGeom>
          <a:noFill/>
          <a:ln w="127000" cap="flat" cmpd="sng" algn="ctr">
            <a:solidFill>
              <a:srgbClr val="2B82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
        <p:nvSpPr>
          <p:cNvPr id="32" name="Oval 31">
            <a:extLst>
              <a:ext uri="{FF2B5EF4-FFF2-40B4-BE49-F238E27FC236}">
                <a16:creationId xmlns:a16="http://schemas.microsoft.com/office/drawing/2014/main" id="{9449B00B-3362-BE4B-985D-210ABFA0CCDF}"/>
              </a:ext>
            </a:extLst>
          </p:cNvPr>
          <p:cNvSpPr/>
          <p:nvPr/>
        </p:nvSpPr>
        <p:spPr bwMode="auto">
          <a:xfrm>
            <a:off x="1137326" y="1611688"/>
            <a:ext cx="2005567" cy="2005567"/>
          </a:xfrm>
          <a:prstGeom prst="ellipse">
            <a:avLst/>
          </a:prstGeom>
          <a:noFill/>
          <a:ln w="127000" cap="flat" cmpd="sng" algn="ctr">
            <a:solidFill>
              <a:srgbClr val="6FC44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
        <p:nvSpPr>
          <p:cNvPr id="33" name="Oval 32">
            <a:extLst>
              <a:ext uri="{FF2B5EF4-FFF2-40B4-BE49-F238E27FC236}">
                <a16:creationId xmlns:a16="http://schemas.microsoft.com/office/drawing/2014/main" id="{619A86C1-3C16-AA4B-979A-756F9500965A}"/>
              </a:ext>
            </a:extLst>
          </p:cNvPr>
          <p:cNvSpPr/>
          <p:nvPr/>
        </p:nvSpPr>
        <p:spPr bwMode="auto">
          <a:xfrm>
            <a:off x="1012131" y="4749416"/>
            <a:ext cx="1751868" cy="1751868"/>
          </a:xfrm>
          <a:prstGeom prst="ellipse">
            <a:avLst/>
          </a:prstGeom>
          <a:noFill/>
          <a:ln w="127000" cap="flat" cmpd="sng" algn="ctr">
            <a:solidFill>
              <a:srgbClr val="6FC44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
        <p:nvSpPr>
          <p:cNvPr id="34" name="Oval 33">
            <a:extLst>
              <a:ext uri="{FF2B5EF4-FFF2-40B4-BE49-F238E27FC236}">
                <a16:creationId xmlns:a16="http://schemas.microsoft.com/office/drawing/2014/main" id="{9CF7025C-F250-AC43-93A6-E68854763C62}"/>
              </a:ext>
            </a:extLst>
          </p:cNvPr>
          <p:cNvSpPr/>
          <p:nvPr/>
        </p:nvSpPr>
        <p:spPr bwMode="auto">
          <a:xfrm>
            <a:off x="4650931" y="5132676"/>
            <a:ext cx="1600200" cy="1600200"/>
          </a:xfrm>
          <a:prstGeom prst="ellipse">
            <a:avLst/>
          </a:prstGeom>
          <a:noFill/>
          <a:ln w="127000" cap="flat" cmpd="sng" algn="ctr">
            <a:solidFill>
              <a:srgbClr val="6FC44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
        <p:nvSpPr>
          <p:cNvPr id="35" name="Oval 34">
            <a:extLst>
              <a:ext uri="{FF2B5EF4-FFF2-40B4-BE49-F238E27FC236}">
                <a16:creationId xmlns:a16="http://schemas.microsoft.com/office/drawing/2014/main" id="{B6307F97-00EE-8A40-9411-E6F37C5C69AA}"/>
              </a:ext>
            </a:extLst>
          </p:cNvPr>
          <p:cNvSpPr/>
          <p:nvPr/>
        </p:nvSpPr>
        <p:spPr bwMode="auto">
          <a:xfrm>
            <a:off x="5788991" y="1406075"/>
            <a:ext cx="1567470" cy="1567470"/>
          </a:xfrm>
          <a:prstGeom prst="ellipse">
            <a:avLst/>
          </a:prstGeom>
          <a:noFill/>
          <a:ln w="127000" cap="flat" cmpd="sng" algn="ctr">
            <a:solidFill>
              <a:srgbClr val="6FC44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
        <p:nvSpPr>
          <p:cNvPr id="36" name="Oval 35">
            <a:extLst>
              <a:ext uri="{FF2B5EF4-FFF2-40B4-BE49-F238E27FC236}">
                <a16:creationId xmlns:a16="http://schemas.microsoft.com/office/drawing/2014/main" id="{8134C0E4-710F-5B4E-BFBF-BFD792BB7289}"/>
              </a:ext>
            </a:extLst>
          </p:cNvPr>
          <p:cNvSpPr/>
          <p:nvPr/>
        </p:nvSpPr>
        <p:spPr bwMode="auto">
          <a:xfrm>
            <a:off x="6925099" y="3749997"/>
            <a:ext cx="1775872" cy="1775872"/>
          </a:xfrm>
          <a:prstGeom prst="ellipse">
            <a:avLst/>
          </a:prstGeom>
          <a:noFill/>
          <a:ln w="127000" cap="flat" cmpd="sng" algn="ctr">
            <a:solidFill>
              <a:srgbClr val="6FC44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ＭＳ Ｐゴシック" charset="0"/>
            </a:endParaRPr>
          </a:p>
        </p:txBody>
      </p:sp>
    </p:spTree>
    <p:extLst>
      <p:ext uri="{BB962C8B-B14F-4D97-AF65-F5344CB8AC3E}">
        <p14:creationId xmlns:p14="http://schemas.microsoft.com/office/powerpoint/2010/main" val="2766663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0E1DB010-DF3B-A94D-915A-FED37C62BA68}" type="datetime1">
              <a:rPr kumimoji="0" lang="en-US" sz="1000" b="0" i="0" u="none" strike="noStrike" kern="1200" cap="none" spc="0" normalizeH="0" baseline="0" noProof="0" smtClean="0">
                <a:ln>
                  <a:noFill/>
                </a:ln>
                <a:solidFill>
                  <a:srgbClr val="254B8E"/>
                </a:solidFill>
                <a:effectLst/>
                <a:uLnTx/>
                <a:uFillTx/>
                <a:latin typeface="Arial" charset="0"/>
                <a:ea typeface="ＭＳ Ｐゴシック" charset="0"/>
              </a:rPr>
              <a:pPr marL="0" marR="0" lvl="0" indent="0" algn="l" defTabSz="914400" rtl="0" eaLnBrk="0" fontAlgn="base" latinLnBrk="0" hangingPunct="0">
                <a:lnSpc>
                  <a:spcPct val="100000"/>
                </a:lnSpc>
                <a:spcBef>
                  <a:spcPct val="0"/>
                </a:spcBef>
                <a:spcAft>
                  <a:spcPct val="0"/>
                </a:spcAft>
                <a:buClrTx/>
                <a:buSzTx/>
                <a:buFontTx/>
                <a:buNone/>
                <a:tabLst/>
                <a:defRPr/>
              </a:pPr>
              <a:t>9/9/2019</a:t>
            </a:fld>
            <a:endParaRPr kumimoji="0" lang="en-US" sz="1000" b="0" i="0" u="none" strike="noStrike" kern="1200" cap="none" spc="0" normalizeH="0" baseline="0" noProof="0">
              <a:ln>
                <a:noFill/>
              </a:ln>
              <a:solidFill>
                <a:srgbClr val="254B8E"/>
              </a:solidFill>
              <a:effectLst/>
              <a:uLnTx/>
              <a:uFillTx/>
              <a:latin typeface="Times" charset="0"/>
              <a:ea typeface="ＭＳ Ｐゴシック" charset="0"/>
            </a:endParaRPr>
          </a:p>
        </p:txBody>
      </p:sp>
      <p:sp>
        <p:nvSpPr>
          <p:cNvPr id="5" name="Footer Placeholder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254B8E"/>
              </a:solidFill>
              <a:effectLst/>
              <a:uLnTx/>
              <a:uFillTx/>
              <a:latin typeface="Arial" charset="0"/>
              <a:ea typeface="ＭＳ Ｐゴシック" charset="0"/>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50CDAE-31FA-A54B-B35B-792E8B28A9B0}" type="slidenum">
              <a:rPr kumimoji="0" lang="en-US" sz="1000" b="0" i="0" u="none" strike="noStrike" kern="1200" cap="none" spc="0" normalizeH="0" baseline="0" noProof="0" smtClean="0">
                <a:ln>
                  <a:noFill/>
                </a:ln>
                <a:solidFill>
                  <a:srgbClr val="254B8E"/>
                </a:solidFill>
                <a:effectLst/>
                <a:uLnTx/>
                <a:uFillTx/>
                <a:latin typeface="Arial"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000" b="0" i="0" u="none" strike="noStrike" kern="1200" cap="none" spc="0" normalizeH="0" baseline="0" noProof="0">
              <a:ln>
                <a:noFill/>
              </a:ln>
              <a:solidFill>
                <a:srgbClr val="002C77"/>
              </a:solidFill>
              <a:effectLst/>
              <a:uLnTx/>
              <a:uFillTx/>
              <a:latin typeface="Arial" charset="0"/>
              <a:ea typeface="ＭＳ Ｐゴシック" charset="0"/>
            </a:endParaRPr>
          </a:p>
        </p:txBody>
      </p:sp>
      <p:sp>
        <p:nvSpPr>
          <p:cNvPr id="7" name="TextBox 6"/>
          <p:cNvSpPr txBox="1"/>
          <p:nvPr/>
        </p:nvSpPr>
        <p:spPr>
          <a:xfrm>
            <a:off x="1851096" y="2062374"/>
            <a:ext cx="4891213"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2B82FF"/>
                </a:solidFill>
                <a:effectLst/>
                <a:uLnTx/>
                <a:uFillTx/>
                <a:latin typeface="Century Gothic" panose="020B0502020202020204" pitchFamily="34" charset="0"/>
                <a:ea typeface="ＭＳ Ｐゴシック" charset="0"/>
                <a:cs typeface="Georgia"/>
              </a:rPr>
              <a:t>Thank you!</a:t>
            </a:r>
          </a:p>
        </p:txBody>
      </p:sp>
      <p:sp>
        <p:nvSpPr>
          <p:cNvPr id="8" name="TextBox 7"/>
          <p:cNvSpPr txBox="1"/>
          <p:nvPr/>
        </p:nvSpPr>
        <p:spPr>
          <a:xfrm>
            <a:off x="3648141" y="3857402"/>
            <a:ext cx="4166525" cy="206210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entury Gothic"/>
                <a:ea typeface="ＭＳ Ｐゴシック" charset="0"/>
                <a:cs typeface="Century Gothic"/>
              </a:rPr>
              <a:t>Jeanine Pennington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Century Gothic"/>
              <a:ea typeface="ＭＳ Ｐゴシック" charset="0"/>
              <a:cs typeface="Century Gothic"/>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entury Gothic"/>
                <a:ea typeface="ＭＳ Ｐゴシック" charset="0"/>
                <a:cs typeface="Century Gothic"/>
                <a:hlinkClick r:id="rId3"/>
              </a:rPr>
              <a:t>jpennin5@jhu.edu</a:t>
            </a:r>
            <a:endParaRPr kumimoji="0" lang="en-US" sz="3200" b="0" i="0" u="none" strike="noStrike" kern="1200" cap="none" spc="0" normalizeH="0" baseline="0" noProof="0" dirty="0">
              <a:ln>
                <a:noFill/>
              </a:ln>
              <a:solidFill>
                <a:srgbClr val="000000"/>
              </a:solidFill>
              <a:effectLst/>
              <a:uLnTx/>
              <a:uFillTx/>
              <a:latin typeface="Century Gothic"/>
              <a:ea typeface="ＭＳ Ｐゴシック" charset="0"/>
              <a:cs typeface="Century Gothic"/>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entury Gothic"/>
                <a:ea typeface="ＭＳ Ｐゴシック" charset="0"/>
                <a:cs typeface="Century Gothic"/>
              </a:rPr>
              <a:t>410-614-0679</a:t>
            </a:r>
          </a:p>
        </p:txBody>
      </p:sp>
    </p:spTree>
    <p:extLst>
      <p:ext uri="{BB962C8B-B14F-4D97-AF65-F5344CB8AC3E}">
        <p14:creationId xmlns:p14="http://schemas.microsoft.com/office/powerpoint/2010/main" val="1420700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CI_cbrg_1b_alt">
  <a:themeElements>
    <a:clrScheme name="NCI_cbrg_1b_a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CI_cbrg_1b_a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E5"/>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E5"/>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NCI_cbrg_1b_a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CI_cbrg_1b_a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CI_cbrg_1b_a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CI_cbrg_1b_a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CI_cbrg_1b_a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CI_cbrg_1b_a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CI_cbrg_1b_a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CI_cbrg_1b_a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CI_cbrg_1b_a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CI_cbrg_1b_a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CI_cbrg_1b_a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CI_cbrg_1b_a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JHTT_Whi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Wagner mito</Template>
  <TotalTime>2759</TotalTime>
  <Words>752</Words>
  <Application>Microsoft Office PowerPoint</Application>
  <PresentationFormat>On-screen Show (4:3)</PresentationFormat>
  <Paragraphs>165</Paragraphs>
  <Slides>19</Slides>
  <Notes>15</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19</vt:i4>
      </vt:variant>
    </vt:vector>
  </HeadingPairs>
  <TitlesOfParts>
    <vt:vector size="32" baseType="lpstr">
      <vt:lpstr>Arial</vt:lpstr>
      <vt:lpstr>Arial Black</vt:lpstr>
      <vt:lpstr>Calibri</vt:lpstr>
      <vt:lpstr>Calibri Light</vt:lpstr>
      <vt:lpstr>Century Gothic</vt:lpstr>
      <vt:lpstr>Garamond</vt:lpstr>
      <vt:lpstr>Lucida Grande</vt:lpstr>
      <vt:lpstr>Times</vt:lpstr>
      <vt:lpstr>Wingdings</vt:lpstr>
      <vt:lpstr>NCI_cbrg_1b_alt</vt:lpstr>
      <vt:lpstr>JHTT_White</vt:lpstr>
      <vt:lpstr>Office Theme</vt:lpstr>
      <vt:lpstr>think-cell Slide</vt:lpstr>
      <vt:lpstr>PowerPoint Presentation</vt:lpstr>
      <vt:lpstr>EDRN and the NCI Technology  Transfer Center</vt:lpstr>
      <vt:lpstr>Background: NCI Technology Transfer Center (TTC)</vt:lpstr>
      <vt:lpstr>NCI TTC and EDRN</vt:lpstr>
      <vt:lpstr>NCI TTC and EDRN</vt:lpstr>
      <vt:lpstr>Licensing at NCI</vt:lpstr>
      <vt:lpstr>Exclusive Licensing at NCI</vt:lpstr>
      <vt:lpstr>Diagnostic Technologies</vt:lpstr>
      <vt:lpstr>Diagnostic/Biomarker  Licensing Challenges</vt:lpstr>
      <vt:lpstr>Diagnostic Biomarker  Licensing Successes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NCI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Validation Centers RFA CA09-018</dc:title>
  <dc:creator>Greene, Jaime (NIH/NCI) [E]</dc:creator>
  <cp:lastModifiedBy>Reid, Suzanna L</cp:lastModifiedBy>
  <cp:revision>348</cp:revision>
  <cp:lastPrinted>2019-09-09T16:15:37Z</cp:lastPrinted>
  <dcterms:created xsi:type="dcterms:W3CDTF">2009-09-11T13:01:19Z</dcterms:created>
  <dcterms:modified xsi:type="dcterms:W3CDTF">2019-09-09T17:18:14Z</dcterms:modified>
</cp:coreProperties>
</file>