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7304" r:id="rId1"/>
    <p:sldMasterId id="2147530822" r:id="rId2"/>
    <p:sldMasterId id="2147530880" r:id="rId3"/>
    <p:sldMasterId id="2147531240" r:id="rId4"/>
    <p:sldMasterId id="2147531309" r:id="rId5"/>
    <p:sldMasterId id="2147531398" r:id="rId6"/>
    <p:sldMasterId id="2147531410" r:id="rId7"/>
    <p:sldMasterId id="2147531422" r:id="rId8"/>
  </p:sldMasterIdLst>
  <p:notesMasterIdLst>
    <p:notesMasterId r:id="rId47"/>
  </p:notesMasterIdLst>
  <p:handoutMasterIdLst>
    <p:handoutMasterId r:id="rId48"/>
  </p:handoutMasterIdLst>
  <p:sldIdLst>
    <p:sldId id="1418" r:id="rId9"/>
    <p:sldId id="1454" r:id="rId10"/>
    <p:sldId id="909" r:id="rId11"/>
    <p:sldId id="1426" r:id="rId12"/>
    <p:sldId id="1439" r:id="rId13"/>
    <p:sldId id="263" r:id="rId14"/>
    <p:sldId id="264" r:id="rId15"/>
    <p:sldId id="262" r:id="rId16"/>
    <p:sldId id="1429" r:id="rId17"/>
    <p:sldId id="269" r:id="rId18"/>
    <p:sldId id="1487" r:id="rId19"/>
    <p:sldId id="290" r:id="rId20"/>
    <p:sldId id="377" r:id="rId21"/>
    <p:sldId id="376" r:id="rId22"/>
    <p:sldId id="1438" r:id="rId23"/>
    <p:sldId id="329" r:id="rId24"/>
    <p:sldId id="352" r:id="rId25"/>
    <p:sldId id="1451" r:id="rId26"/>
    <p:sldId id="1440" r:id="rId27"/>
    <p:sldId id="1215" r:id="rId28"/>
    <p:sldId id="1120" r:id="rId29"/>
    <p:sldId id="1162" r:id="rId30"/>
    <p:sldId id="1163" r:id="rId31"/>
    <p:sldId id="1476" r:id="rId32"/>
    <p:sldId id="1466" r:id="rId33"/>
    <p:sldId id="256" r:id="rId34"/>
    <p:sldId id="345" r:id="rId35"/>
    <p:sldId id="1473" r:id="rId36"/>
    <p:sldId id="1445" r:id="rId37"/>
    <p:sldId id="1391" r:id="rId38"/>
    <p:sldId id="1399" r:id="rId39"/>
    <p:sldId id="1209" r:id="rId40"/>
    <p:sldId id="1226" r:id="rId41"/>
    <p:sldId id="1251" r:id="rId42"/>
    <p:sldId id="1158" r:id="rId43"/>
    <p:sldId id="1442" r:id="rId44"/>
    <p:sldId id="1478" r:id="rId45"/>
    <p:sldId id="1446" r:id="rId46"/>
  </p:sldIdLst>
  <p:sldSz cx="12192000" cy="6858000"/>
  <p:notesSz cx="6858000" cy="9144000"/>
  <p:defaultTextStyle>
    <a:defPPr>
      <a:defRPr lang="en-US"/>
    </a:defPPr>
    <a:lvl1pPr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1pPr>
    <a:lvl2pPr marL="4572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2pPr>
    <a:lvl3pPr marL="9144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3pPr>
    <a:lvl4pPr marL="13716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4pPr>
    <a:lvl5pPr marL="18288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5pPr>
    <a:lvl6pPr marL="2286000" algn="l" defTabSz="914400" rtl="0" eaLnBrk="1" latinLnBrk="0" hangingPunct="1">
      <a:defRPr sz="2400" kern="1200">
        <a:solidFill>
          <a:srgbClr val="FFFFFF"/>
        </a:solidFill>
        <a:latin typeface="Arial" charset="0"/>
        <a:ea typeface="ヒラギノ角ゴ ProN W3" charset="-128"/>
        <a:cs typeface="+mn-cs"/>
        <a:sym typeface="Arial" charset="0"/>
      </a:defRPr>
    </a:lvl6pPr>
    <a:lvl7pPr marL="2743200" algn="l" defTabSz="914400" rtl="0" eaLnBrk="1" latinLnBrk="0" hangingPunct="1">
      <a:defRPr sz="2400" kern="1200">
        <a:solidFill>
          <a:srgbClr val="FFFFFF"/>
        </a:solidFill>
        <a:latin typeface="Arial" charset="0"/>
        <a:ea typeface="ヒラギノ角ゴ ProN W3" charset="-128"/>
        <a:cs typeface="+mn-cs"/>
        <a:sym typeface="Arial" charset="0"/>
      </a:defRPr>
    </a:lvl7pPr>
    <a:lvl8pPr marL="3200400" algn="l" defTabSz="914400" rtl="0" eaLnBrk="1" latinLnBrk="0" hangingPunct="1">
      <a:defRPr sz="2400" kern="1200">
        <a:solidFill>
          <a:srgbClr val="FFFFFF"/>
        </a:solidFill>
        <a:latin typeface="Arial" charset="0"/>
        <a:ea typeface="ヒラギノ角ゴ ProN W3" charset="-128"/>
        <a:cs typeface="+mn-cs"/>
        <a:sym typeface="Arial" charset="0"/>
      </a:defRPr>
    </a:lvl8pPr>
    <a:lvl9pPr marL="3657600" algn="l" defTabSz="914400" rtl="0" eaLnBrk="1" latinLnBrk="0" hangingPunct="1">
      <a:defRPr sz="2400" kern="1200">
        <a:solidFill>
          <a:srgbClr val="FFFFFF"/>
        </a:solidFill>
        <a:latin typeface="Arial" charset="0"/>
        <a:ea typeface="ヒラギノ角ゴ ProN W3" charset="-128"/>
        <a:cs typeface="+mn-cs"/>
        <a:sym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 L"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1DCCF"/>
    <a:srgbClr val="FF6666"/>
    <a:srgbClr val="6363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493"/>
    <p:restoredTop sz="86337"/>
  </p:normalViewPr>
  <p:slideViewPr>
    <p:cSldViewPr>
      <p:cViewPr varScale="1">
        <p:scale>
          <a:sx n="126" d="100"/>
          <a:sy n="126" d="100"/>
        </p:scale>
        <p:origin x="1264" y="1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CCCE71-DAB5-4A59-A3E7-0207A309AC4F}" type="doc">
      <dgm:prSet loTypeId="urn:microsoft.com/office/officeart/2008/layout/HorizontalMultiLevelHierarchy" loCatId="hierarchy" qsTypeId="urn:microsoft.com/office/officeart/2005/8/quickstyle/simple3" qsCatId="simple" csTypeId="urn:microsoft.com/office/officeart/2005/8/colors/accent6_5" csCatId="accent6" phldr="1"/>
      <dgm:spPr/>
      <dgm:t>
        <a:bodyPr/>
        <a:lstStyle/>
        <a:p>
          <a:endParaRPr lang="en-US"/>
        </a:p>
      </dgm:t>
    </dgm:pt>
    <dgm:pt modelId="{3A8B60B1-8FFF-4719-B5D3-B13FA1672E4D}">
      <dgm:prSet phldrT="[文本]" custT="1"/>
      <dgm:spPr/>
      <dgm:t>
        <a:bodyPr/>
        <a:lstStyle/>
        <a:p>
          <a:r>
            <a:rPr lang="en-US" sz="2000" dirty="0" err="1"/>
            <a:t>EFIRM</a:t>
          </a:r>
          <a:r>
            <a:rPr lang="en-US" sz="2000" dirty="0"/>
            <a:t> signal</a:t>
          </a:r>
        </a:p>
      </dgm:t>
    </dgm:pt>
    <dgm:pt modelId="{AF569E1E-2EBA-47E9-BBA9-4D96802F5FD4}" type="parTrans" cxnId="{7C823C37-028A-446E-9199-299CB6898ECE}">
      <dgm:prSet/>
      <dgm:spPr/>
      <dgm:t>
        <a:bodyPr/>
        <a:lstStyle/>
        <a:p>
          <a:endParaRPr lang="en-US" sz="2000"/>
        </a:p>
      </dgm:t>
    </dgm:pt>
    <dgm:pt modelId="{34A3DF63-4DA5-4809-803A-511682AB0691}" type="sibTrans" cxnId="{7C823C37-028A-446E-9199-299CB6898ECE}">
      <dgm:prSet/>
      <dgm:spPr/>
      <dgm:t>
        <a:bodyPr/>
        <a:lstStyle/>
        <a:p>
          <a:endParaRPr lang="en-US" sz="2000"/>
        </a:p>
      </dgm:t>
    </dgm:pt>
    <dgm:pt modelId="{AA8F3261-DF8D-4AFF-9865-FDFD8E5341AB}">
      <dgm:prSet phldrT="[文本]" custT="1"/>
      <dgm:spPr/>
      <dgm:t>
        <a:bodyPr/>
        <a:lstStyle/>
        <a:p>
          <a:r>
            <a:rPr lang="en-US" sz="1800" dirty="0"/>
            <a:t>Affinity</a:t>
          </a:r>
        </a:p>
      </dgm:t>
    </dgm:pt>
    <dgm:pt modelId="{DA8945F4-0489-4260-A0D5-ED419CEFDAE2}" type="parTrans" cxnId="{9AC3D0F9-B724-4DCB-AA7D-9463C4CBBE4C}">
      <dgm:prSet custT="1"/>
      <dgm:spPr/>
      <dgm:t>
        <a:bodyPr/>
        <a:lstStyle/>
        <a:p>
          <a:endParaRPr lang="en-US" sz="2000"/>
        </a:p>
      </dgm:t>
    </dgm:pt>
    <dgm:pt modelId="{E3D77E62-49B2-4BD8-85F2-1EB92D8C0CFE}" type="sibTrans" cxnId="{9AC3D0F9-B724-4DCB-AA7D-9463C4CBBE4C}">
      <dgm:prSet/>
      <dgm:spPr/>
      <dgm:t>
        <a:bodyPr/>
        <a:lstStyle/>
        <a:p>
          <a:endParaRPr lang="en-US" sz="2000"/>
        </a:p>
      </dgm:t>
    </dgm:pt>
    <dgm:pt modelId="{CFB27FA3-B7C0-4268-93B2-568FB5FBD8AF}">
      <dgm:prSet phldrT="[文本]" custT="1"/>
      <dgm:spPr/>
      <dgm:t>
        <a:bodyPr/>
        <a:lstStyle/>
        <a:p>
          <a:r>
            <a:rPr lang="en-US" sz="1800" dirty="0"/>
            <a:t>Conductance</a:t>
          </a:r>
        </a:p>
      </dgm:t>
    </dgm:pt>
    <dgm:pt modelId="{AF3A6363-572F-4E88-B1BF-90DE1C6150E7}" type="parTrans" cxnId="{95A1F8F0-4EAA-4C74-8A64-39C6C17BCEEF}">
      <dgm:prSet custT="1"/>
      <dgm:spPr/>
      <dgm:t>
        <a:bodyPr/>
        <a:lstStyle/>
        <a:p>
          <a:endParaRPr lang="en-US" sz="2000"/>
        </a:p>
      </dgm:t>
    </dgm:pt>
    <dgm:pt modelId="{A8B0D2EF-CF08-4F1C-BDB5-E049ED9EDA0C}" type="sibTrans" cxnId="{95A1F8F0-4EAA-4C74-8A64-39C6C17BCEEF}">
      <dgm:prSet/>
      <dgm:spPr/>
      <dgm:t>
        <a:bodyPr/>
        <a:lstStyle/>
        <a:p>
          <a:endParaRPr lang="en-US" sz="2000"/>
        </a:p>
      </dgm:t>
    </dgm:pt>
    <dgm:pt modelId="{1A9268AB-8DD8-4C47-B701-4E334D94CE09}">
      <dgm:prSet phldrT="[文本]" custT="1"/>
      <dgm:spPr/>
      <dgm:t>
        <a:bodyPr/>
        <a:lstStyle/>
        <a:p>
          <a:r>
            <a:rPr lang="en-US" altLang="zh-CN" sz="1600" dirty="0"/>
            <a:t>Ultra short fragment(uctDNA) favorable (&lt; 80 bp)</a:t>
          </a:r>
          <a:endParaRPr lang="en-US" sz="1600" dirty="0"/>
        </a:p>
      </dgm:t>
    </dgm:pt>
    <dgm:pt modelId="{2DA7FFF5-880D-4A1C-AD34-20DB3359A8C9}" type="parTrans" cxnId="{F85FC3A3-92D1-4269-808B-81D85E409359}">
      <dgm:prSet custT="1"/>
      <dgm:spPr/>
      <dgm:t>
        <a:bodyPr/>
        <a:lstStyle/>
        <a:p>
          <a:endParaRPr lang="en-US" sz="2000"/>
        </a:p>
      </dgm:t>
    </dgm:pt>
    <dgm:pt modelId="{1CECE470-5A35-4DC8-B77C-E67B4766B407}" type="sibTrans" cxnId="{F85FC3A3-92D1-4269-808B-81D85E409359}">
      <dgm:prSet/>
      <dgm:spPr/>
      <dgm:t>
        <a:bodyPr/>
        <a:lstStyle/>
        <a:p>
          <a:endParaRPr lang="en-US" sz="2000"/>
        </a:p>
      </dgm:t>
    </dgm:pt>
    <dgm:pt modelId="{E961D67D-4382-497F-90E6-0CC766FCADF6}">
      <dgm:prSet phldrT="[文本]" custT="1"/>
      <dgm:spPr/>
      <dgm:t>
        <a:bodyPr/>
        <a:lstStyle/>
        <a:p>
          <a:r>
            <a:rPr lang="en-US" sz="1800" dirty="0"/>
            <a:t>Enhanced electron transfer for uctDNA</a:t>
          </a:r>
        </a:p>
      </dgm:t>
    </dgm:pt>
    <dgm:pt modelId="{7E9D23C3-1C5E-4FA6-917D-D883F71563F3}" type="parTrans" cxnId="{F0661498-8072-441E-90A2-F97A1501C67A}">
      <dgm:prSet custT="1"/>
      <dgm:spPr/>
      <dgm:t>
        <a:bodyPr/>
        <a:lstStyle/>
        <a:p>
          <a:endParaRPr lang="en-US" sz="2000"/>
        </a:p>
      </dgm:t>
    </dgm:pt>
    <dgm:pt modelId="{1C3A53BC-0200-4098-9651-20B556900E6C}" type="sibTrans" cxnId="{F0661498-8072-441E-90A2-F97A1501C67A}">
      <dgm:prSet/>
      <dgm:spPr/>
      <dgm:t>
        <a:bodyPr/>
        <a:lstStyle/>
        <a:p>
          <a:endParaRPr lang="en-US" sz="2000"/>
        </a:p>
      </dgm:t>
    </dgm:pt>
    <dgm:pt modelId="{0AD20287-3BCB-4CDD-A1C4-0D494ED63DF5}">
      <dgm:prSet phldrT="[文本]" custT="1"/>
      <dgm:spPr/>
      <dgm:t>
        <a:bodyPr/>
        <a:lstStyle/>
        <a:p>
          <a:r>
            <a:rPr lang="en-US" sz="1800" dirty="0"/>
            <a:t>Sensitivity</a:t>
          </a:r>
        </a:p>
      </dgm:t>
    </dgm:pt>
    <dgm:pt modelId="{ED46B1DD-B100-4E5C-881C-8700732870CB}" type="parTrans" cxnId="{9FD42A96-22EF-4D02-AAB1-68BDBE8EDB9E}">
      <dgm:prSet custT="1"/>
      <dgm:spPr/>
      <dgm:t>
        <a:bodyPr/>
        <a:lstStyle/>
        <a:p>
          <a:endParaRPr lang="en-US" sz="2000"/>
        </a:p>
      </dgm:t>
    </dgm:pt>
    <dgm:pt modelId="{19C62BF1-D47A-4A8B-AB02-86FC199122A9}" type="sibTrans" cxnId="{9FD42A96-22EF-4D02-AAB1-68BDBE8EDB9E}">
      <dgm:prSet/>
      <dgm:spPr/>
      <dgm:t>
        <a:bodyPr/>
        <a:lstStyle/>
        <a:p>
          <a:endParaRPr lang="en-US" sz="2000"/>
        </a:p>
      </dgm:t>
    </dgm:pt>
    <dgm:pt modelId="{A8A0705D-A0B1-45FB-ACEA-6C9510476612}">
      <dgm:prSet phldrT="[文本]" custT="1"/>
      <dgm:spPr/>
      <dgm:t>
        <a:bodyPr/>
        <a:lstStyle/>
        <a:p>
          <a:r>
            <a:rPr lang="en-US" sz="1800" dirty="0"/>
            <a:t>LOD: &lt;10 cps</a:t>
          </a:r>
        </a:p>
      </dgm:t>
    </dgm:pt>
    <dgm:pt modelId="{B59250DB-49E7-4B23-A353-4A3F74BF0471}" type="parTrans" cxnId="{2CC658C3-9417-493A-884D-2F28DF7CC931}">
      <dgm:prSet custT="1"/>
      <dgm:spPr/>
      <dgm:t>
        <a:bodyPr/>
        <a:lstStyle/>
        <a:p>
          <a:endParaRPr lang="en-US" sz="2000"/>
        </a:p>
      </dgm:t>
    </dgm:pt>
    <dgm:pt modelId="{38256011-7CF4-422D-A908-6A694F0AC9FD}" type="sibTrans" cxnId="{2CC658C3-9417-493A-884D-2F28DF7CC931}">
      <dgm:prSet/>
      <dgm:spPr/>
      <dgm:t>
        <a:bodyPr/>
        <a:lstStyle/>
        <a:p>
          <a:endParaRPr lang="en-US" sz="2000"/>
        </a:p>
      </dgm:t>
    </dgm:pt>
    <dgm:pt modelId="{B208E6DC-5640-4AE9-81B9-A2C5A0E1C8BB}">
      <dgm:prSet phldrT="[文本]" custT="1"/>
      <dgm:spPr/>
      <dgm:t>
        <a:bodyPr/>
        <a:lstStyle/>
        <a:p>
          <a:r>
            <a:rPr lang="en-US" altLang="zh-CN" sz="1600" dirty="0"/>
            <a:t>HRP/TMB-based </a:t>
          </a:r>
        </a:p>
        <a:p>
          <a:r>
            <a:rPr lang="en-US" altLang="zh-CN" sz="1600" dirty="0"/>
            <a:t>electron amplification</a:t>
          </a:r>
          <a:endParaRPr lang="en-US" sz="1600" dirty="0"/>
        </a:p>
      </dgm:t>
    </dgm:pt>
    <dgm:pt modelId="{C6F5FF52-BF64-4D9F-8B7D-32AD488BDE36}" type="parTrans" cxnId="{A0C11712-3E31-4860-BF5B-9E2877D3119E}">
      <dgm:prSet custT="1"/>
      <dgm:spPr/>
      <dgm:t>
        <a:bodyPr/>
        <a:lstStyle/>
        <a:p>
          <a:endParaRPr lang="en-US" sz="2000"/>
        </a:p>
      </dgm:t>
    </dgm:pt>
    <dgm:pt modelId="{34953976-94C9-41F2-AF06-126AB234225B}" type="sibTrans" cxnId="{A0C11712-3E31-4860-BF5B-9E2877D3119E}">
      <dgm:prSet/>
      <dgm:spPr/>
      <dgm:t>
        <a:bodyPr/>
        <a:lstStyle/>
        <a:p>
          <a:endParaRPr lang="en-US" sz="2000"/>
        </a:p>
      </dgm:t>
    </dgm:pt>
    <dgm:pt modelId="{AA944B96-167C-4D64-B81A-06B8682B1E16}">
      <dgm:prSet phldrT="[文本]" custT="1"/>
      <dgm:spPr/>
      <dgm:t>
        <a:bodyPr/>
        <a:lstStyle/>
        <a:p>
          <a:r>
            <a:rPr lang="en-US" sz="1800" dirty="0"/>
            <a:t>Surface hybridization</a:t>
          </a:r>
        </a:p>
      </dgm:t>
    </dgm:pt>
    <dgm:pt modelId="{6B881C79-18C2-4254-BC88-8EE267B43D79}" type="parTrans" cxnId="{9A700791-CE4F-4F13-ADFB-F47F663894A3}">
      <dgm:prSet custT="1"/>
      <dgm:spPr/>
      <dgm:t>
        <a:bodyPr/>
        <a:lstStyle/>
        <a:p>
          <a:endParaRPr lang="en-US" sz="2000"/>
        </a:p>
      </dgm:t>
    </dgm:pt>
    <dgm:pt modelId="{D48D6178-8FB6-420B-B7A1-2B03A193407C}" type="sibTrans" cxnId="{9A700791-CE4F-4F13-ADFB-F47F663894A3}">
      <dgm:prSet/>
      <dgm:spPr/>
      <dgm:t>
        <a:bodyPr/>
        <a:lstStyle/>
        <a:p>
          <a:endParaRPr lang="en-US" sz="2000"/>
        </a:p>
      </dgm:t>
    </dgm:pt>
    <dgm:pt modelId="{E1A812E4-6058-42B3-83A9-F7E7A52FB87D}">
      <dgm:prSet phldrT="[文本]" custT="1"/>
      <dgm:spPr/>
      <dgm:t>
        <a:bodyPr/>
        <a:lstStyle/>
        <a:p>
          <a:r>
            <a:rPr lang="en-US" sz="1800" dirty="0"/>
            <a:t>Electron transfer efficiency</a:t>
          </a:r>
        </a:p>
      </dgm:t>
    </dgm:pt>
    <dgm:pt modelId="{F50BA115-10B2-4F07-8E39-E272A878005D}" type="parTrans" cxnId="{4680972C-2F19-44B9-BD37-72E4EDEEDED5}">
      <dgm:prSet custT="1"/>
      <dgm:spPr/>
      <dgm:t>
        <a:bodyPr/>
        <a:lstStyle/>
        <a:p>
          <a:endParaRPr lang="en-US" sz="2000"/>
        </a:p>
      </dgm:t>
    </dgm:pt>
    <dgm:pt modelId="{9219050A-1B7D-4B4D-A16A-14272AC39225}" type="sibTrans" cxnId="{4680972C-2F19-44B9-BD37-72E4EDEEDED5}">
      <dgm:prSet/>
      <dgm:spPr/>
      <dgm:t>
        <a:bodyPr/>
        <a:lstStyle/>
        <a:p>
          <a:endParaRPr lang="en-US" sz="2000"/>
        </a:p>
      </dgm:t>
    </dgm:pt>
    <dgm:pt modelId="{B1B21FE9-C21C-44E7-9DFA-83C83CBDBF9A}" type="pres">
      <dgm:prSet presAssocID="{CECCCE71-DAB5-4A59-A3E7-0207A309AC4F}" presName="Name0" presStyleCnt="0">
        <dgm:presLayoutVars>
          <dgm:chPref val="1"/>
          <dgm:dir/>
          <dgm:animOne val="branch"/>
          <dgm:animLvl val="lvl"/>
          <dgm:resizeHandles val="exact"/>
        </dgm:presLayoutVars>
      </dgm:prSet>
      <dgm:spPr/>
    </dgm:pt>
    <dgm:pt modelId="{A266B247-E47A-46E9-B3CB-3AD4237B7E33}" type="pres">
      <dgm:prSet presAssocID="{3A8B60B1-8FFF-4719-B5D3-B13FA1672E4D}" presName="root1" presStyleCnt="0"/>
      <dgm:spPr/>
    </dgm:pt>
    <dgm:pt modelId="{A7704C54-8535-42B5-BFC6-F4D0DAE34E47}" type="pres">
      <dgm:prSet presAssocID="{3A8B60B1-8FFF-4719-B5D3-B13FA1672E4D}" presName="LevelOneTextNode" presStyleLbl="node0" presStyleIdx="0" presStyleCnt="1">
        <dgm:presLayoutVars>
          <dgm:chPref val="3"/>
        </dgm:presLayoutVars>
      </dgm:prSet>
      <dgm:spPr/>
    </dgm:pt>
    <dgm:pt modelId="{F6EA5A5F-E2E2-4752-BC89-6526C05AFBD6}" type="pres">
      <dgm:prSet presAssocID="{3A8B60B1-8FFF-4719-B5D3-B13FA1672E4D}" presName="level2hierChild" presStyleCnt="0"/>
      <dgm:spPr/>
    </dgm:pt>
    <dgm:pt modelId="{8C8B25FE-4522-44E1-A097-17C14FAF0073}" type="pres">
      <dgm:prSet presAssocID="{ED46B1DD-B100-4E5C-881C-8700732870CB}" presName="conn2-1" presStyleLbl="parChTrans1D2" presStyleIdx="0" presStyleCnt="3"/>
      <dgm:spPr/>
    </dgm:pt>
    <dgm:pt modelId="{86C395B6-87A0-4764-A5DF-8ECFA3775366}" type="pres">
      <dgm:prSet presAssocID="{ED46B1DD-B100-4E5C-881C-8700732870CB}" presName="connTx" presStyleLbl="parChTrans1D2" presStyleIdx="0" presStyleCnt="3"/>
      <dgm:spPr/>
    </dgm:pt>
    <dgm:pt modelId="{886901A8-521F-4F6C-AAFE-EDF07AF09691}" type="pres">
      <dgm:prSet presAssocID="{0AD20287-3BCB-4CDD-A1C4-0D494ED63DF5}" presName="root2" presStyleCnt="0"/>
      <dgm:spPr/>
    </dgm:pt>
    <dgm:pt modelId="{98513A20-A70C-4BD9-9403-2C21AB308A9E}" type="pres">
      <dgm:prSet presAssocID="{0AD20287-3BCB-4CDD-A1C4-0D494ED63DF5}" presName="LevelTwoTextNode" presStyleLbl="node2" presStyleIdx="0" presStyleCnt="3">
        <dgm:presLayoutVars>
          <dgm:chPref val="3"/>
        </dgm:presLayoutVars>
      </dgm:prSet>
      <dgm:spPr/>
    </dgm:pt>
    <dgm:pt modelId="{D92FDA9B-4667-4900-BB48-53DB06DB08DB}" type="pres">
      <dgm:prSet presAssocID="{0AD20287-3BCB-4CDD-A1C4-0D494ED63DF5}" presName="level3hierChild" presStyleCnt="0"/>
      <dgm:spPr/>
    </dgm:pt>
    <dgm:pt modelId="{8A496F61-42F8-4598-99F0-789A4A383A9B}" type="pres">
      <dgm:prSet presAssocID="{C6F5FF52-BF64-4D9F-8B7D-32AD488BDE36}" presName="conn2-1" presStyleLbl="parChTrans1D3" presStyleIdx="0" presStyleCnt="3"/>
      <dgm:spPr/>
    </dgm:pt>
    <dgm:pt modelId="{61510E92-4822-4D94-828F-C89C91EEFB57}" type="pres">
      <dgm:prSet presAssocID="{C6F5FF52-BF64-4D9F-8B7D-32AD488BDE36}" presName="connTx" presStyleLbl="parChTrans1D3" presStyleIdx="0" presStyleCnt="3"/>
      <dgm:spPr/>
    </dgm:pt>
    <dgm:pt modelId="{55BE4D9D-0EB7-4819-B612-A98FAB446075}" type="pres">
      <dgm:prSet presAssocID="{B208E6DC-5640-4AE9-81B9-A2C5A0E1C8BB}" presName="root2" presStyleCnt="0"/>
      <dgm:spPr/>
    </dgm:pt>
    <dgm:pt modelId="{D0AC2CCA-3F1F-465A-9C92-58FF76C1347B}" type="pres">
      <dgm:prSet presAssocID="{B208E6DC-5640-4AE9-81B9-A2C5A0E1C8BB}" presName="LevelTwoTextNode" presStyleLbl="node3" presStyleIdx="0" presStyleCnt="3">
        <dgm:presLayoutVars>
          <dgm:chPref val="3"/>
        </dgm:presLayoutVars>
      </dgm:prSet>
      <dgm:spPr/>
    </dgm:pt>
    <dgm:pt modelId="{A02C49F3-D9F8-49A7-9BA4-0192161FF073}" type="pres">
      <dgm:prSet presAssocID="{B208E6DC-5640-4AE9-81B9-A2C5A0E1C8BB}" presName="level3hierChild" presStyleCnt="0"/>
      <dgm:spPr/>
    </dgm:pt>
    <dgm:pt modelId="{9E53EC7A-5AD9-4EDE-96A3-F43D56BAEF3B}" type="pres">
      <dgm:prSet presAssocID="{B59250DB-49E7-4B23-A353-4A3F74BF0471}" presName="conn2-1" presStyleLbl="parChTrans1D4" presStyleIdx="0" presStyleCnt="3"/>
      <dgm:spPr/>
    </dgm:pt>
    <dgm:pt modelId="{DA8ECA85-B387-401C-A12C-9717544448C6}" type="pres">
      <dgm:prSet presAssocID="{B59250DB-49E7-4B23-A353-4A3F74BF0471}" presName="connTx" presStyleLbl="parChTrans1D4" presStyleIdx="0" presStyleCnt="3"/>
      <dgm:spPr/>
    </dgm:pt>
    <dgm:pt modelId="{BBD0AD21-8716-423C-BD22-DBE5C459CB68}" type="pres">
      <dgm:prSet presAssocID="{A8A0705D-A0B1-45FB-ACEA-6C9510476612}" presName="root2" presStyleCnt="0"/>
      <dgm:spPr/>
    </dgm:pt>
    <dgm:pt modelId="{AB137C3E-95C5-48AE-BED1-2E9626D27ABA}" type="pres">
      <dgm:prSet presAssocID="{A8A0705D-A0B1-45FB-ACEA-6C9510476612}" presName="LevelTwoTextNode" presStyleLbl="node4" presStyleIdx="0" presStyleCnt="3">
        <dgm:presLayoutVars>
          <dgm:chPref val="3"/>
        </dgm:presLayoutVars>
      </dgm:prSet>
      <dgm:spPr/>
    </dgm:pt>
    <dgm:pt modelId="{C61D5109-DA08-468A-8358-541BC174C343}" type="pres">
      <dgm:prSet presAssocID="{A8A0705D-A0B1-45FB-ACEA-6C9510476612}" presName="level3hierChild" presStyleCnt="0"/>
      <dgm:spPr/>
    </dgm:pt>
    <dgm:pt modelId="{E95637FD-96C5-423C-8DAB-761B3BFC2472}" type="pres">
      <dgm:prSet presAssocID="{DA8945F4-0489-4260-A0D5-ED419CEFDAE2}" presName="conn2-1" presStyleLbl="parChTrans1D2" presStyleIdx="1" presStyleCnt="3"/>
      <dgm:spPr/>
    </dgm:pt>
    <dgm:pt modelId="{D30474B4-F938-4F16-B6FE-177FB1476332}" type="pres">
      <dgm:prSet presAssocID="{DA8945F4-0489-4260-A0D5-ED419CEFDAE2}" presName="connTx" presStyleLbl="parChTrans1D2" presStyleIdx="1" presStyleCnt="3"/>
      <dgm:spPr/>
    </dgm:pt>
    <dgm:pt modelId="{5871DE98-A6B8-4A31-B653-472597580FAC}" type="pres">
      <dgm:prSet presAssocID="{AA8F3261-DF8D-4AFF-9865-FDFD8E5341AB}" presName="root2" presStyleCnt="0"/>
      <dgm:spPr/>
    </dgm:pt>
    <dgm:pt modelId="{55B32107-4236-48B2-8F72-0152F5F28922}" type="pres">
      <dgm:prSet presAssocID="{AA8F3261-DF8D-4AFF-9865-FDFD8E5341AB}" presName="LevelTwoTextNode" presStyleLbl="node2" presStyleIdx="1" presStyleCnt="3">
        <dgm:presLayoutVars>
          <dgm:chPref val="3"/>
        </dgm:presLayoutVars>
      </dgm:prSet>
      <dgm:spPr/>
    </dgm:pt>
    <dgm:pt modelId="{8B2E151E-E327-428E-AF66-57704D3676A4}" type="pres">
      <dgm:prSet presAssocID="{AA8F3261-DF8D-4AFF-9865-FDFD8E5341AB}" presName="level3hierChild" presStyleCnt="0"/>
      <dgm:spPr/>
    </dgm:pt>
    <dgm:pt modelId="{B55A3420-1F75-4E1C-92DD-D7F3DBB85FDB}" type="pres">
      <dgm:prSet presAssocID="{6B881C79-18C2-4254-BC88-8EE267B43D79}" presName="conn2-1" presStyleLbl="parChTrans1D3" presStyleIdx="1" presStyleCnt="3"/>
      <dgm:spPr/>
    </dgm:pt>
    <dgm:pt modelId="{53FA26A1-A5F6-47B1-BAB2-894D94874790}" type="pres">
      <dgm:prSet presAssocID="{6B881C79-18C2-4254-BC88-8EE267B43D79}" presName="connTx" presStyleLbl="parChTrans1D3" presStyleIdx="1" presStyleCnt="3"/>
      <dgm:spPr/>
    </dgm:pt>
    <dgm:pt modelId="{652001E8-8D20-4F10-ADD7-62BA52425539}" type="pres">
      <dgm:prSet presAssocID="{AA944B96-167C-4D64-B81A-06B8682B1E16}" presName="root2" presStyleCnt="0"/>
      <dgm:spPr/>
    </dgm:pt>
    <dgm:pt modelId="{B1416141-8441-4AD3-95C1-DABAA7263138}" type="pres">
      <dgm:prSet presAssocID="{AA944B96-167C-4D64-B81A-06B8682B1E16}" presName="LevelTwoTextNode" presStyleLbl="node3" presStyleIdx="1" presStyleCnt="3">
        <dgm:presLayoutVars>
          <dgm:chPref val="3"/>
        </dgm:presLayoutVars>
      </dgm:prSet>
      <dgm:spPr/>
    </dgm:pt>
    <dgm:pt modelId="{EDE82264-B0CD-4EBF-8337-808621BDBE2F}" type="pres">
      <dgm:prSet presAssocID="{AA944B96-167C-4D64-B81A-06B8682B1E16}" presName="level3hierChild" presStyleCnt="0"/>
      <dgm:spPr/>
    </dgm:pt>
    <dgm:pt modelId="{7B1FC31F-19A2-468A-90F4-03A76F623014}" type="pres">
      <dgm:prSet presAssocID="{2DA7FFF5-880D-4A1C-AD34-20DB3359A8C9}" presName="conn2-1" presStyleLbl="parChTrans1D4" presStyleIdx="1" presStyleCnt="3"/>
      <dgm:spPr/>
    </dgm:pt>
    <dgm:pt modelId="{842AD247-EBC7-4566-828E-42A0584BC331}" type="pres">
      <dgm:prSet presAssocID="{2DA7FFF5-880D-4A1C-AD34-20DB3359A8C9}" presName="connTx" presStyleLbl="parChTrans1D4" presStyleIdx="1" presStyleCnt="3"/>
      <dgm:spPr/>
    </dgm:pt>
    <dgm:pt modelId="{75B447DF-289A-4495-BF41-D12B86C0AD09}" type="pres">
      <dgm:prSet presAssocID="{1A9268AB-8DD8-4C47-B701-4E334D94CE09}" presName="root2" presStyleCnt="0"/>
      <dgm:spPr/>
    </dgm:pt>
    <dgm:pt modelId="{4C9C11B7-BF4D-4E13-936D-DB553F489E0E}" type="pres">
      <dgm:prSet presAssocID="{1A9268AB-8DD8-4C47-B701-4E334D94CE09}" presName="LevelTwoTextNode" presStyleLbl="node4" presStyleIdx="1" presStyleCnt="3">
        <dgm:presLayoutVars>
          <dgm:chPref val="3"/>
        </dgm:presLayoutVars>
      </dgm:prSet>
      <dgm:spPr/>
    </dgm:pt>
    <dgm:pt modelId="{99C9DEA5-2338-4AB4-A247-169DBE20077D}" type="pres">
      <dgm:prSet presAssocID="{1A9268AB-8DD8-4C47-B701-4E334D94CE09}" presName="level3hierChild" presStyleCnt="0"/>
      <dgm:spPr/>
    </dgm:pt>
    <dgm:pt modelId="{ED96778C-0DFF-46D8-8F2F-9E051A787D93}" type="pres">
      <dgm:prSet presAssocID="{AF3A6363-572F-4E88-B1BF-90DE1C6150E7}" presName="conn2-1" presStyleLbl="parChTrans1D2" presStyleIdx="2" presStyleCnt="3"/>
      <dgm:spPr/>
    </dgm:pt>
    <dgm:pt modelId="{B6CE4D9B-FA70-459E-B26F-65B31BC14D02}" type="pres">
      <dgm:prSet presAssocID="{AF3A6363-572F-4E88-B1BF-90DE1C6150E7}" presName="connTx" presStyleLbl="parChTrans1D2" presStyleIdx="2" presStyleCnt="3"/>
      <dgm:spPr/>
    </dgm:pt>
    <dgm:pt modelId="{3E76C4E4-1381-4544-AF65-B35261C96D50}" type="pres">
      <dgm:prSet presAssocID="{CFB27FA3-B7C0-4268-93B2-568FB5FBD8AF}" presName="root2" presStyleCnt="0"/>
      <dgm:spPr/>
    </dgm:pt>
    <dgm:pt modelId="{0F1A99BE-4926-4CF7-84A2-E6E2C83E89F2}" type="pres">
      <dgm:prSet presAssocID="{CFB27FA3-B7C0-4268-93B2-568FB5FBD8AF}" presName="LevelTwoTextNode" presStyleLbl="node2" presStyleIdx="2" presStyleCnt="3">
        <dgm:presLayoutVars>
          <dgm:chPref val="3"/>
        </dgm:presLayoutVars>
      </dgm:prSet>
      <dgm:spPr/>
    </dgm:pt>
    <dgm:pt modelId="{49F29F29-463F-48FA-A994-AB176E22335A}" type="pres">
      <dgm:prSet presAssocID="{CFB27FA3-B7C0-4268-93B2-568FB5FBD8AF}" presName="level3hierChild" presStyleCnt="0"/>
      <dgm:spPr/>
    </dgm:pt>
    <dgm:pt modelId="{940A1E17-8A2B-49AF-8904-A5AC7E89AA19}" type="pres">
      <dgm:prSet presAssocID="{F50BA115-10B2-4F07-8E39-E272A878005D}" presName="conn2-1" presStyleLbl="parChTrans1D3" presStyleIdx="2" presStyleCnt="3"/>
      <dgm:spPr/>
    </dgm:pt>
    <dgm:pt modelId="{834D902C-C5BD-4EC6-8D4E-366D6B7445BF}" type="pres">
      <dgm:prSet presAssocID="{F50BA115-10B2-4F07-8E39-E272A878005D}" presName="connTx" presStyleLbl="parChTrans1D3" presStyleIdx="2" presStyleCnt="3"/>
      <dgm:spPr/>
    </dgm:pt>
    <dgm:pt modelId="{83B7999B-7731-4EDC-8231-34826DBD77FA}" type="pres">
      <dgm:prSet presAssocID="{E1A812E4-6058-42B3-83A9-F7E7A52FB87D}" presName="root2" presStyleCnt="0"/>
      <dgm:spPr/>
    </dgm:pt>
    <dgm:pt modelId="{7DD24814-DC6E-4732-9305-569F64AD655C}" type="pres">
      <dgm:prSet presAssocID="{E1A812E4-6058-42B3-83A9-F7E7A52FB87D}" presName="LevelTwoTextNode" presStyleLbl="node3" presStyleIdx="2" presStyleCnt="3">
        <dgm:presLayoutVars>
          <dgm:chPref val="3"/>
        </dgm:presLayoutVars>
      </dgm:prSet>
      <dgm:spPr/>
    </dgm:pt>
    <dgm:pt modelId="{ABEA9CE5-AEA6-480B-9FB5-178205175F2C}" type="pres">
      <dgm:prSet presAssocID="{E1A812E4-6058-42B3-83A9-F7E7A52FB87D}" presName="level3hierChild" presStyleCnt="0"/>
      <dgm:spPr/>
    </dgm:pt>
    <dgm:pt modelId="{B080D66F-149D-41AA-8B97-EB482666772C}" type="pres">
      <dgm:prSet presAssocID="{7E9D23C3-1C5E-4FA6-917D-D883F71563F3}" presName="conn2-1" presStyleLbl="parChTrans1D4" presStyleIdx="2" presStyleCnt="3"/>
      <dgm:spPr/>
    </dgm:pt>
    <dgm:pt modelId="{F594566E-1C69-445E-B46F-0C94972B38B7}" type="pres">
      <dgm:prSet presAssocID="{7E9D23C3-1C5E-4FA6-917D-D883F71563F3}" presName="connTx" presStyleLbl="parChTrans1D4" presStyleIdx="2" presStyleCnt="3"/>
      <dgm:spPr/>
    </dgm:pt>
    <dgm:pt modelId="{BE4B384C-617C-41B6-BC2B-1D1C1583AD8A}" type="pres">
      <dgm:prSet presAssocID="{E961D67D-4382-497F-90E6-0CC766FCADF6}" presName="root2" presStyleCnt="0"/>
      <dgm:spPr/>
    </dgm:pt>
    <dgm:pt modelId="{62E7C00F-20F3-4FA5-8AF8-07ED3432626A}" type="pres">
      <dgm:prSet presAssocID="{E961D67D-4382-497F-90E6-0CC766FCADF6}" presName="LevelTwoTextNode" presStyleLbl="node4" presStyleIdx="2" presStyleCnt="3">
        <dgm:presLayoutVars>
          <dgm:chPref val="3"/>
        </dgm:presLayoutVars>
      </dgm:prSet>
      <dgm:spPr/>
    </dgm:pt>
    <dgm:pt modelId="{B600020A-4D4C-4AA1-B785-0F7B4F7C8E7D}" type="pres">
      <dgm:prSet presAssocID="{E961D67D-4382-497F-90E6-0CC766FCADF6}" presName="level3hierChild" presStyleCnt="0"/>
      <dgm:spPr/>
    </dgm:pt>
  </dgm:ptLst>
  <dgm:cxnLst>
    <dgm:cxn modelId="{C8451002-6E49-4663-A0EE-7062CAEA8793}" type="presOf" srcId="{CECCCE71-DAB5-4A59-A3E7-0207A309AC4F}" destId="{B1B21FE9-C21C-44E7-9DFA-83C83CBDBF9A}" srcOrd="0" destOrd="0" presId="urn:microsoft.com/office/officeart/2008/layout/HorizontalMultiLevelHierarchy"/>
    <dgm:cxn modelId="{548ADE10-E163-4810-9B2A-6B85944DD848}" type="presOf" srcId="{E1A812E4-6058-42B3-83A9-F7E7A52FB87D}" destId="{7DD24814-DC6E-4732-9305-569F64AD655C}" srcOrd="0" destOrd="0" presId="urn:microsoft.com/office/officeart/2008/layout/HorizontalMultiLevelHierarchy"/>
    <dgm:cxn modelId="{A0C11712-3E31-4860-BF5B-9E2877D3119E}" srcId="{0AD20287-3BCB-4CDD-A1C4-0D494ED63DF5}" destId="{B208E6DC-5640-4AE9-81B9-A2C5A0E1C8BB}" srcOrd="0" destOrd="0" parTransId="{C6F5FF52-BF64-4D9F-8B7D-32AD488BDE36}" sibTransId="{34953976-94C9-41F2-AF06-126AB234225B}"/>
    <dgm:cxn modelId="{49C0F814-2FAC-4F6A-B344-9DA10BA6EC42}" type="presOf" srcId="{7E9D23C3-1C5E-4FA6-917D-D883F71563F3}" destId="{B080D66F-149D-41AA-8B97-EB482666772C}" srcOrd="0" destOrd="0" presId="urn:microsoft.com/office/officeart/2008/layout/HorizontalMultiLevelHierarchy"/>
    <dgm:cxn modelId="{CF066E17-652E-4C52-91C1-6E56EA277D7C}" type="presOf" srcId="{2DA7FFF5-880D-4A1C-AD34-20DB3359A8C9}" destId="{7B1FC31F-19A2-468A-90F4-03A76F623014}" srcOrd="0" destOrd="0" presId="urn:microsoft.com/office/officeart/2008/layout/HorizontalMultiLevelHierarchy"/>
    <dgm:cxn modelId="{4680972C-2F19-44B9-BD37-72E4EDEEDED5}" srcId="{CFB27FA3-B7C0-4268-93B2-568FB5FBD8AF}" destId="{E1A812E4-6058-42B3-83A9-F7E7A52FB87D}" srcOrd="0" destOrd="0" parTransId="{F50BA115-10B2-4F07-8E39-E272A878005D}" sibTransId="{9219050A-1B7D-4B4D-A16A-14272AC39225}"/>
    <dgm:cxn modelId="{0599752E-A410-41B5-B15A-18EF9F174EAD}" type="presOf" srcId="{AF3A6363-572F-4E88-B1BF-90DE1C6150E7}" destId="{B6CE4D9B-FA70-459E-B26F-65B31BC14D02}" srcOrd="1" destOrd="0" presId="urn:microsoft.com/office/officeart/2008/layout/HorizontalMultiLevelHierarchy"/>
    <dgm:cxn modelId="{7C823C37-028A-446E-9199-299CB6898ECE}" srcId="{CECCCE71-DAB5-4A59-A3E7-0207A309AC4F}" destId="{3A8B60B1-8FFF-4719-B5D3-B13FA1672E4D}" srcOrd="0" destOrd="0" parTransId="{AF569E1E-2EBA-47E9-BBA9-4D96802F5FD4}" sibTransId="{34A3DF63-4DA5-4809-803A-511682AB0691}"/>
    <dgm:cxn modelId="{D7C1393B-F7C4-4DE5-9306-D017EB25BC79}" type="presOf" srcId="{AA8F3261-DF8D-4AFF-9865-FDFD8E5341AB}" destId="{55B32107-4236-48B2-8F72-0152F5F28922}" srcOrd="0" destOrd="0" presId="urn:microsoft.com/office/officeart/2008/layout/HorizontalMultiLevelHierarchy"/>
    <dgm:cxn modelId="{B17F4747-8428-4EC4-9BEC-BC2F0CE6EE41}" type="presOf" srcId="{7E9D23C3-1C5E-4FA6-917D-D883F71563F3}" destId="{F594566E-1C69-445E-B46F-0C94972B38B7}" srcOrd="1" destOrd="0" presId="urn:microsoft.com/office/officeart/2008/layout/HorizontalMultiLevelHierarchy"/>
    <dgm:cxn modelId="{94F81951-5ACD-4870-A0E1-900749B668C7}" type="presOf" srcId="{F50BA115-10B2-4F07-8E39-E272A878005D}" destId="{940A1E17-8A2B-49AF-8904-A5AC7E89AA19}" srcOrd="0" destOrd="0" presId="urn:microsoft.com/office/officeart/2008/layout/HorizontalMultiLevelHierarchy"/>
    <dgm:cxn modelId="{462E3363-066B-4A51-AA3F-D79D4F6421CE}" type="presOf" srcId="{A8A0705D-A0B1-45FB-ACEA-6C9510476612}" destId="{AB137C3E-95C5-48AE-BED1-2E9626D27ABA}" srcOrd="0" destOrd="0" presId="urn:microsoft.com/office/officeart/2008/layout/HorizontalMultiLevelHierarchy"/>
    <dgm:cxn modelId="{19683A69-A7F0-4D98-BE9C-1F0BC1827399}" type="presOf" srcId="{DA8945F4-0489-4260-A0D5-ED419CEFDAE2}" destId="{D30474B4-F938-4F16-B6FE-177FB1476332}" srcOrd="1" destOrd="0" presId="urn:microsoft.com/office/officeart/2008/layout/HorizontalMultiLevelHierarchy"/>
    <dgm:cxn modelId="{9B43396E-B437-4AB3-946D-62087949EB17}" type="presOf" srcId="{6B881C79-18C2-4254-BC88-8EE267B43D79}" destId="{B55A3420-1F75-4E1C-92DD-D7F3DBB85FDB}" srcOrd="0" destOrd="0" presId="urn:microsoft.com/office/officeart/2008/layout/HorizontalMultiLevelHierarchy"/>
    <dgm:cxn modelId="{1794566E-A406-48BD-816C-6EC3EA577CC5}" type="presOf" srcId="{ED46B1DD-B100-4E5C-881C-8700732870CB}" destId="{8C8B25FE-4522-44E1-A097-17C14FAF0073}" srcOrd="0" destOrd="0" presId="urn:microsoft.com/office/officeart/2008/layout/HorizontalMultiLevelHierarchy"/>
    <dgm:cxn modelId="{921C3A7F-0F35-4F5F-89AC-0F8118D5C244}" type="presOf" srcId="{B208E6DC-5640-4AE9-81B9-A2C5A0E1C8BB}" destId="{D0AC2CCA-3F1F-465A-9C92-58FF76C1347B}" srcOrd="0" destOrd="0" presId="urn:microsoft.com/office/officeart/2008/layout/HorizontalMultiLevelHierarchy"/>
    <dgm:cxn modelId="{9A700791-CE4F-4F13-ADFB-F47F663894A3}" srcId="{AA8F3261-DF8D-4AFF-9865-FDFD8E5341AB}" destId="{AA944B96-167C-4D64-B81A-06B8682B1E16}" srcOrd="0" destOrd="0" parTransId="{6B881C79-18C2-4254-BC88-8EE267B43D79}" sibTransId="{D48D6178-8FB6-420B-B7A1-2B03A193407C}"/>
    <dgm:cxn modelId="{F7E89B94-FA50-4512-9B2C-37BEF95DCDED}" type="presOf" srcId="{6B881C79-18C2-4254-BC88-8EE267B43D79}" destId="{53FA26A1-A5F6-47B1-BAB2-894D94874790}" srcOrd="1" destOrd="0" presId="urn:microsoft.com/office/officeart/2008/layout/HorizontalMultiLevelHierarchy"/>
    <dgm:cxn modelId="{9FD42A96-22EF-4D02-AAB1-68BDBE8EDB9E}" srcId="{3A8B60B1-8FFF-4719-B5D3-B13FA1672E4D}" destId="{0AD20287-3BCB-4CDD-A1C4-0D494ED63DF5}" srcOrd="0" destOrd="0" parTransId="{ED46B1DD-B100-4E5C-881C-8700732870CB}" sibTransId="{19C62BF1-D47A-4A8B-AB02-86FC199122A9}"/>
    <dgm:cxn modelId="{15F84B97-9745-46B4-85D4-6F93674278DC}" type="presOf" srcId="{C6F5FF52-BF64-4D9F-8B7D-32AD488BDE36}" destId="{61510E92-4822-4D94-828F-C89C91EEFB57}" srcOrd="1" destOrd="0" presId="urn:microsoft.com/office/officeart/2008/layout/HorizontalMultiLevelHierarchy"/>
    <dgm:cxn modelId="{F0661498-8072-441E-90A2-F97A1501C67A}" srcId="{E1A812E4-6058-42B3-83A9-F7E7A52FB87D}" destId="{E961D67D-4382-497F-90E6-0CC766FCADF6}" srcOrd="0" destOrd="0" parTransId="{7E9D23C3-1C5E-4FA6-917D-D883F71563F3}" sibTransId="{1C3A53BC-0200-4098-9651-20B556900E6C}"/>
    <dgm:cxn modelId="{7F1007A0-2658-4B89-BD18-D742A649B05B}" type="presOf" srcId="{B59250DB-49E7-4B23-A353-4A3F74BF0471}" destId="{DA8ECA85-B387-401C-A12C-9717544448C6}" srcOrd="1" destOrd="0" presId="urn:microsoft.com/office/officeart/2008/layout/HorizontalMultiLevelHierarchy"/>
    <dgm:cxn modelId="{271FD1A0-7A2F-4BA9-B253-AEE3F74615BC}" type="presOf" srcId="{CFB27FA3-B7C0-4268-93B2-568FB5FBD8AF}" destId="{0F1A99BE-4926-4CF7-84A2-E6E2C83E89F2}" srcOrd="0" destOrd="0" presId="urn:microsoft.com/office/officeart/2008/layout/HorizontalMultiLevelHierarchy"/>
    <dgm:cxn modelId="{F85FC3A3-92D1-4269-808B-81D85E409359}" srcId="{AA944B96-167C-4D64-B81A-06B8682B1E16}" destId="{1A9268AB-8DD8-4C47-B701-4E334D94CE09}" srcOrd="0" destOrd="0" parTransId="{2DA7FFF5-880D-4A1C-AD34-20DB3359A8C9}" sibTransId="{1CECE470-5A35-4DC8-B77C-E67B4766B407}"/>
    <dgm:cxn modelId="{FB3B97A4-6A02-470A-AA5D-5AA8534119EF}" type="presOf" srcId="{AA944B96-167C-4D64-B81A-06B8682B1E16}" destId="{B1416141-8441-4AD3-95C1-DABAA7263138}" srcOrd="0" destOrd="0" presId="urn:microsoft.com/office/officeart/2008/layout/HorizontalMultiLevelHierarchy"/>
    <dgm:cxn modelId="{82D225A6-1AAC-4C15-828A-64C7FE8D720C}" type="presOf" srcId="{AF3A6363-572F-4E88-B1BF-90DE1C6150E7}" destId="{ED96778C-0DFF-46D8-8F2F-9E051A787D93}" srcOrd="0" destOrd="0" presId="urn:microsoft.com/office/officeart/2008/layout/HorizontalMultiLevelHierarchy"/>
    <dgm:cxn modelId="{DF7C63A7-81F5-436A-B2E6-AEF8B12EC7DD}" type="presOf" srcId="{0AD20287-3BCB-4CDD-A1C4-0D494ED63DF5}" destId="{98513A20-A70C-4BD9-9403-2C21AB308A9E}" srcOrd="0" destOrd="0" presId="urn:microsoft.com/office/officeart/2008/layout/HorizontalMultiLevelHierarchy"/>
    <dgm:cxn modelId="{2E2970AC-9098-414C-B0CA-2A04A62A1D86}" type="presOf" srcId="{C6F5FF52-BF64-4D9F-8B7D-32AD488BDE36}" destId="{8A496F61-42F8-4598-99F0-789A4A383A9B}" srcOrd="0" destOrd="0" presId="urn:microsoft.com/office/officeart/2008/layout/HorizontalMultiLevelHierarchy"/>
    <dgm:cxn modelId="{DB9AF5B5-FC8B-40FA-B8E5-646E8EBFB843}" type="presOf" srcId="{3A8B60B1-8FFF-4719-B5D3-B13FA1672E4D}" destId="{A7704C54-8535-42B5-BFC6-F4D0DAE34E47}" srcOrd="0" destOrd="0" presId="urn:microsoft.com/office/officeart/2008/layout/HorizontalMultiLevelHierarchy"/>
    <dgm:cxn modelId="{FEB522BB-9B34-4ECB-82EA-8B624D1E41C7}" type="presOf" srcId="{2DA7FFF5-880D-4A1C-AD34-20DB3359A8C9}" destId="{842AD247-EBC7-4566-828E-42A0584BC331}" srcOrd="1" destOrd="0" presId="urn:microsoft.com/office/officeart/2008/layout/HorizontalMultiLevelHierarchy"/>
    <dgm:cxn modelId="{FD73DAC0-48D0-4E9A-B790-3008828C663B}" type="presOf" srcId="{B59250DB-49E7-4B23-A353-4A3F74BF0471}" destId="{9E53EC7A-5AD9-4EDE-96A3-F43D56BAEF3B}" srcOrd="0" destOrd="0" presId="urn:microsoft.com/office/officeart/2008/layout/HorizontalMultiLevelHierarchy"/>
    <dgm:cxn modelId="{2CC658C3-9417-493A-884D-2F28DF7CC931}" srcId="{B208E6DC-5640-4AE9-81B9-A2C5A0E1C8BB}" destId="{A8A0705D-A0B1-45FB-ACEA-6C9510476612}" srcOrd="0" destOrd="0" parTransId="{B59250DB-49E7-4B23-A353-4A3F74BF0471}" sibTransId="{38256011-7CF4-422D-A908-6A694F0AC9FD}"/>
    <dgm:cxn modelId="{51F262CC-D676-456C-9743-82557B47A7AC}" type="presOf" srcId="{E961D67D-4382-497F-90E6-0CC766FCADF6}" destId="{62E7C00F-20F3-4FA5-8AF8-07ED3432626A}" srcOrd="0" destOrd="0" presId="urn:microsoft.com/office/officeart/2008/layout/HorizontalMultiLevelHierarchy"/>
    <dgm:cxn modelId="{03518BE0-58B8-4B8C-86A0-15262DA91FC8}" type="presOf" srcId="{F50BA115-10B2-4F07-8E39-E272A878005D}" destId="{834D902C-C5BD-4EC6-8D4E-366D6B7445BF}" srcOrd="1" destOrd="0" presId="urn:microsoft.com/office/officeart/2008/layout/HorizontalMultiLevelHierarchy"/>
    <dgm:cxn modelId="{AF2D3FE2-6B7C-49DD-9697-DC2F2611B650}" type="presOf" srcId="{DA8945F4-0489-4260-A0D5-ED419CEFDAE2}" destId="{E95637FD-96C5-423C-8DAB-761B3BFC2472}" srcOrd="0" destOrd="0" presId="urn:microsoft.com/office/officeart/2008/layout/HorizontalMultiLevelHierarchy"/>
    <dgm:cxn modelId="{95A1F8F0-4EAA-4C74-8A64-39C6C17BCEEF}" srcId="{3A8B60B1-8FFF-4719-B5D3-B13FA1672E4D}" destId="{CFB27FA3-B7C0-4268-93B2-568FB5FBD8AF}" srcOrd="2" destOrd="0" parTransId="{AF3A6363-572F-4E88-B1BF-90DE1C6150E7}" sibTransId="{A8B0D2EF-CF08-4F1C-BDB5-E049ED9EDA0C}"/>
    <dgm:cxn modelId="{2DC794F2-E052-4673-B991-480EB08095B0}" type="presOf" srcId="{1A9268AB-8DD8-4C47-B701-4E334D94CE09}" destId="{4C9C11B7-BF4D-4E13-936D-DB553F489E0E}" srcOrd="0" destOrd="0" presId="urn:microsoft.com/office/officeart/2008/layout/HorizontalMultiLevelHierarchy"/>
    <dgm:cxn modelId="{95F82BF5-3E33-4D68-818F-825AF9A02CA2}" type="presOf" srcId="{ED46B1DD-B100-4E5C-881C-8700732870CB}" destId="{86C395B6-87A0-4764-A5DF-8ECFA3775366}" srcOrd="1" destOrd="0" presId="urn:microsoft.com/office/officeart/2008/layout/HorizontalMultiLevelHierarchy"/>
    <dgm:cxn modelId="{9AC3D0F9-B724-4DCB-AA7D-9463C4CBBE4C}" srcId="{3A8B60B1-8FFF-4719-B5D3-B13FA1672E4D}" destId="{AA8F3261-DF8D-4AFF-9865-FDFD8E5341AB}" srcOrd="1" destOrd="0" parTransId="{DA8945F4-0489-4260-A0D5-ED419CEFDAE2}" sibTransId="{E3D77E62-49B2-4BD8-85F2-1EB92D8C0CFE}"/>
    <dgm:cxn modelId="{0F683F4E-AD91-400B-8485-B554B6FC424C}" type="presParOf" srcId="{B1B21FE9-C21C-44E7-9DFA-83C83CBDBF9A}" destId="{A266B247-E47A-46E9-B3CB-3AD4237B7E33}" srcOrd="0" destOrd="0" presId="urn:microsoft.com/office/officeart/2008/layout/HorizontalMultiLevelHierarchy"/>
    <dgm:cxn modelId="{FF079C3A-D1B1-4EA6-A8D9-8E16C481264B}" type="presParOf" srcId="{A266B247-E47A-46E9-B3CB-3AD4237B7E33}" destId="{A7704C54-8535-42B5-BFC6-F4D0DAE34E47}" srcOrd="0" destOrd="0" presId="urn:microsoft.com/office/officeart/2008/layout/HorizontalMultiLevelHierarchy"/>
    <dgm:cxn modelId="{668AD8E7-8D76-4AA8-BE40-28AA43E23376}" type="presParOf" srcId="{A266B247-E47A-46E9-B3CB-3AD4237B7E33}" destId="{F6EA5A5F-E2E2-4752-BC89-6526C05AFBD6}" srcOrd="1" destOrd="0" presId="urn:microsoft.com/office/officeart/2008/layout/HorizontalMultiLevelHierarchy"/>
    <dgm:cxn modelId="{699BF8AE-4350-4B0A-B734-EFD44ACD80B2}" type="presParOf" srcId="{F6EA5A5F-E2E2-4752-BC89-6526C05AFBD6}" destId="{8C8B25FE-4522-44E1-A097-17C14FAF0073}" srcOrd="0" destOrd="0" presId="urn:microsoft.com/office/officeart/2008/layout/HorizontalMultiLevelHierarchy"/>
    <dgm:cxn modelId="{CA179311-3198-49C1-85D8-4B28C86A8538}" type="presParOf" srcId="{8C8B25FE-4522-44E1-A097-17C14FAF0073}" destId="{86C395B6-87A0-4764-A5DF-8ECFA3775366}" srcOrd="0" destOrd="0" presId="urn:microsoft.com/office/officeart/2008/layout/HorizontalMultiLevelHierarchy"/>
    <dgm:cxn modelId="{81C8F0FF-24C8-476D-99B5-80CC972E2255}" type="presParOf" srcId="{F6EA5A5F-E2E2-4752-BC89-6526C05AFBD6}" destId="{886901A8-521F-4F6C-AAFE-EDF07AF09691}" srcOrd="1" destOrd="0" presId="urn:microsoft.com/office/officeart/2008/layout/HorizontalMultiLevelHierarchy"/>
    <dgm:cxn modelId="{42504D2C-193C-4E13-A56C-673B4190F2A9}" type="presParOf" srcId="{886901A8-521F-4F6C-AAFE-EDF07AF09691}" destId="{98513A20-A70C-4BD9-9403-2C21AB308A9E}" srcOrd="0" destOrd="0" presId="urn:microsoft.com/office/officeart/2008/layout/HorizontalMultiLevelHierarchy"/>
    <dgm:cxn modelId="{EDDB29EC-6B5E-4B92-B9A2-BEBE49556BE8}" type="presParOf" srcId="{886901A8-521F-4F6C-AAFE-EDF07AF09691}" destId="{D92FDA9B-4667-4900-BB48-53DB06DB08DB}" srcOrd="1" destOrd="0" presId="urn:microsoft.com/office/officeart/2008/layout/HorizontalMultiLevelHierarchy"/>
    <dgm:cxn modelId="{CAA4FD46-6FED-4F76-9797-FB4F8B77D11B}" type="presParOf" srcId="{D92FDA9B-4667-4900-BB48-53DB06DB08DB}" destId="{8A496F61-42F8-4598-99F0-789A4A383A9B}" srcOrd="0" destOrd="0" presId="urn:microsoft.com/office/officeart/2008/layout/HorizontalMultiLevelHierarchy"/>
    <dgm:cxn modelId="{D5C59ED3-F4FC-49AF-A1EA-309D25E3286D}" type="presParOf" srcId="{8A496F61-42F8-4598-99F0-789A4A383A9B}" destId="{61510E92-4822-4D94-828F-C89C91EEFB57}" srcOrd="0" destOrd="0" presId="urn:microsoft.com/office/officeart/2008/layout/HorizontalMultiLevelHierarchy"/>
    <dgm:cxn modelId="{4BCB186F-A615-4895-83B2-3731917F909D}" type="presParOf" srcId="{D92FDA9B-4667-4900-BB48-53DB06DB08DB}" destId="{55BE4D9D-0EB7-4819-B612-A98FAB446075}" srcOrd="1" destOrd="0" presId="urn:microsoft.com/office/officeart/2008/layout/HorizontalMultiLevelHierarchy"/>
    <dgm:cxn modelId="{B41B94E6-04DC-4795-BA92-1A4418E2BA7B}" type="presParOf" srcId="{55BE4D9D-0EB7-4819-B612-A98FAB446075}" destId="{D0AC2CCA-3F1F-465A-9C92-58FF76C1347B}" srcOrd="0" destOrd="0" presId="urn:microsoft.com/office/officeart/2008/layout/HorizontalMultiLevelHierarchy"/>
    <dgm:cxn modelId="{242A5A8E-6545-4586-B915-7B69010C83F6}" type="presParOf" srcId="{55BE4D9D-0EB7-4819-B612-A98FAB446075}" destId="{A02C49F3-D9F8-49A7-9BA4-0192161FF073}" srcOrd="1" destOrd="0" presId="urn:microsoft.com/office/officeart/2008/layout/HorizontalMultiLevelHierarchy"/>
    <dgm:cxn modelId="{AF7A43B1-EB08-4510-8CB0-365AA17BCBF1}" type="presParOf" srcId="{A02C49F3-D9F8-49A7-9BA4-0192161FF073}" destId="{9E53EC7A-5AD9-4EDE-96A3-F43D56BAEF3B}" srcOrd="0" destOrd="0" presId="urn:microsoft.com/office/officeart/2008/layout/HorizontalMultiLevelHierarchy"/>
    <dgm:cxn modelId="{8C88CB1B-29C2-48E1-89FA-221429F0501B}" type="presParOf" srcId="{9E53EC7A-5AD9-4EDE-96A3-F43D56BAEF3B}" destId="{DA8ECA85-B387-401C-A12C-9717544448C6}" srcOrd="0" destOrd="0" presId="urn:microsoft.com/office/officeart/2008/layout/HorizontalMultiLevelHierarchy"/>
    <dgm:cxn modelId="{DD41C26C-0AA0-4E35-A46D-E32179F18D5F}" type="presParOf" srcId="{A02C49F3-D9F8-49A7-9BA4-0192161FF073}" destId="{BBD0AD21-8716-423C-BD22-DBE5C459CB68}" srcOrd="1" destOrd="0" presId="urn:microsoft.com/office/officeart/2008/layout/HorizontalMultiLevelHierarchy"/>
    <dgm:cxn modelId="{D9B374B9-A11B-4015-9AE5-E6200A9CCBA9}" type="presParOf" srcId="{BBD0AD21-8716-423C-BD22-DBE5C459CB68}" destId="{AB137C3E-95C5-48AE-BED1-2E9626D27ABA}" srcOrd="0" destOrd="0" presId="urn:microsoft.com/office/officeart/2008/layout/HorizontalMultiLevelHierarchy"/>
    <dgm:cxn modelId="{DDE584C2-A00D-483F-B103-45696BE4D1DA}" type="presParOf" srcId="{BBD0AD21-8716-423C-BD22-DBE5C459CB68}" destId="{C61D5109-DA08-468A-8358-541BC174C343}" srcOrd="1" destOrd="0" presId="urn:microsoft.com/office/officeart/2008/layout/HorizontalMultiLevelHierarchy"/>
    <dgm:cxn modelId="{5D9B9C68-52D6-47B7-83C6-6A7EE5A913C3}" type="presParOf" srcId="{F6EA5A5F-E2E2-4752-BC89-6526C05AFBD6}" destId="{E95637FD-96C5-423C-8DAB-761B3BFC2472}" srcOrd="2" destOrd="0" presId="urn:microsoft.com/office/officeart/2008/layout/HorizontalMultiLevelHierarchy"/>
    <dgm:cxn modelId="{533CAED3-C9E4-4948-B44C-FDBC6A5DB191}" type="presParOf" srcId="{E95637FD-96C5-423C-8DAB-761B3BFC2472}" destId="{D30474B4-F938-4F16-B6FE-177FB1476332}" srcOrd="0" destOrd="0" presId="urn:microsoft.com/office/officeart/2008/layout/HorizontalMultiLevelHierarchy"/>
    <dgm:cxn modelId="{F23DD941-6AF0-4868-9B9A-53F83A70395B}" type="presParOf" srcId="{F6EA5A5F-E2E2-4752-BC89-6526C05AFBD6}" destId="{5871DE98-A6B8-4A31-B653-472597580FAC}" srcOrd="3" destOrd="0" presId="urn:microsoft.com/office/officeart/2008/layout/HorizontalMultiLevelHierarchy"/>
    <dgm:cxn modelId="{80E244ED-D75D-427A-8273-F5F20F4C4AFA}" type="presParOf" srcId="{5871DE98-A6B8-4A31-B653-472597580FAC}" destId="{55B32107-4236-48B2-8F72-0152F5F28922}" srcOrd="0" destOrd="0" presId="urn:microsoft.com/office/officeart/2008/layout/HorizontalMultiLevelHierarchy"/>
    <dgm:cxn modelId="{C6357313-060E-4D03-91FA-539782F3F911}" type="presParOf" srcId="{5871DE98-A6B8-4A31-B653-472597580FAC}" destId="{8B2E151E-E327-428E-AF66-57704D3676A4}" srcOrd="1" destOrd="0" presId="urn:microsoft.com/office/officeart/2008/layout/HorizontalMultiLevelHierarchy"/>
    <dgm:cxn modelId="{EBC00F6A-2150-4758-83E9-6DE5CE87F865}" type="presParOf" srcId="{8B2E151E-E327-428E-AF66-57704D3676A4}" destId="{B55A3420-1F75-4E1C-92DD-D7F3DBB85FDB}" srcOrd="0" destOrd="0" presId="urn:microsoft.com/office/officeart/2008/layout/HorizontalMultiLevelHierarchy"/>
    <dgm:cxn modelId="{C542708A-7AC7-439A-8AD7-0E775E57C0BD}" type="presParOf" srcId="{B55A3420-1F75-4E1C-92DD-D7F3DBB85FDB}" destId="{53FA26A1-A5F6-47B1-BAB2-894D94874790}" srcOrd="0" destOrd="0" presId="urn:microsoft.com/office/officeart/2008/layout/HorizontalMultiLevelHierarchy"/>
    <dgm:cxn modelId="{9638BCFC-5FA7-42C8-AD84-61FCE412AC69}" type="presParOf" srcId="{8B2E151E-E327-428E-AF66-57704D3676A4}" destId="{652001E8-8D20-4F10-ADD7-62BA52425539}" srcOrd="1" destOrd="0" presId="urn:microsoft.com/office/officeart/2008/layout/HorizontalMultiLevelHierarchy"/>
    <dgm:cxn modelId="{1DEB131C-40E0-4345-BFA7-CAEA78456FDA}" type="presParOf" srcId="{652001E8-8D20-4F10-ADD7-62BA52425539}" destId="{B1416141-8441-4AD3-95C1-DABAA7263138}" srcOrd="0" destOrd="0" presId="urn:microsoft.com/office/officeart/2008/layout/HorizontalMultiLevelHierarchy"/>
    <dgm:cxn modelId="{432653CA-D7EE-47BF-9C57-9F136AEA9717}" type="presParOf" srcId="{652001E8-8D20-4F10-ADD7-62BA52425539}" destId="{EDE82264-B0CD-4EBF-8337-808621BDBE2F}" srcOrd="1" destOrd="0" presId="urn:microsoft.com/office/officeart/2008/layout/HorizontalMultiLevelHierarchy"/>
    <dgm:cxn modelId="{1E5886EA-3D12-4896-9848-411FFCA0F01B}" type="presParOf" srcId="{EDE82264-B0CD-4EBF-8337-808621BDBE2F}" destId="{7B1FC31F-19A2-468A-90F4-03A76F623014}" srcOrd="0" destOrd="0" presId="urn:microsoft.com/office/officeart/2008/layout/HorizontalMultiLevelHierarchy"/>
    <dgm:cxn modelId="{DBF4D04D-A281-4124-AD5C-C97FA5AED2A8}" type="presParOf" srcId="{7B1FC31F-19A2-468A-90F4-03A76F623014}" destId="{842AD247-EBC7-4566-828E-42A0584BC331}" srcOrd="0" destOrd="0" presId="urn:microsoft.com/office/officeart/2008/layout/HorizontalMultiLevelHierarchy"/>
    <dgm:cxn modelId="{C66557F5-AE27-416E-86E8-5955B760B606}" type="presParOf" srcId="{EDE82264-B0CD-4EBF-8337-808621BDBE2F}" destId="{75B447DF-289A-4495-BF41-D12B86C0AD09}" srcOrd="1" destOrd="0" presId="urn:microsoft.com/office/officeart/2008/layout/HorizontalMultiLevelHierarchy"/>
    <dgm:cxn modelId="{632252CD-64FE-4353-A9AD-CC32175CE4D9}" type="presParOf" srcId="{75B447DF-289A-4495-BF41-D12B86C0AD09}" destId="{4C9C11B7-BF4D-4E13-936D-DB553F489E0E}" srcOrd="0" destOrd="0" presId="urn:microsoft.com/office/officeart/2008/layout/HorizontalMultiLevelHierarchy"/>
    <dgm:cxn modelId="{217061D6-5512-4949-AC3A-885C251B3638}" type="presParOf" srcId="{75B447DF-289A-4495-BF41-D12B86C0AD09}" destId="{99C9DEA5-2338-4AB4-A247-169DBE20077D}" srcOrd="1" destOrd="0" presId="urn:microsoft.com/office/officeart/2008/layout/HorizontalMultiLevelHierarchy"/>
    <dgm:cxn modelId="{772CE801-E88C-45D2-8FD6-AA06B804C690}" type="presParOf" srcId="{F6EA5A5F-E2E2-4752-BC89-6526C05AFBD6}" destId="{ED96778C-0DFF-46D8-8F2F-9E051A787D93}" srcOrd="4" destOrd="0" presId="urn:microsoft.com/office/officeart/2008/layout/HorizontalMultiLevelHierarchy"/>
    <dgm:cxn modelId="{F1243B96-D88B-4E42-A138-87D2FD8668A0}" type="presParOf" srcId="{ED96778C-0DFF-46D8-8F2F-9E051A787D93}" destId="{B6CE4D9B-FA70-459E-B26F-65B31BC14D02}" srcOrd="0" destOrd="0" presId="urn:microsoft.com/office/officeart/2008/layout/HorizontalMultiLevelHierarchy"/>
    <dgm:cxn modelId="{3053E653-02A6-404E-86C8-497F2C325A25}" type="presParOf" srcId="{F6EA5A5F-E2E2-4752-BC89-6526C05AFBD6}" destId="{3E76C4E4-1381-4544-AF65-B35261C96D50}" srcOrd="5" destOrd="0" presId="urn:microsoft.com/office/officeart/2008/layout/HorizontalMultiLevelHierarchy"/>
    <dgm:cxn modelId="{27442677-C6AD-459F-ACDE-FA431218F3A7}" type="presParOf" srcId="{3E76C4E4-1381-4544-AF65-B35261C96D50}" destId="{0F1A99BE-4926-4CF7-84A2-E6E2C83E89F2}" srcOrd="0" destOrd="0" presId="urn:microsoft.com/office/officeart/2008/layout/HorizontalMultiLevelHierarchy"/>
    <dgm:cxn modelId="{CA77DBB4-8B04-4C49-A417-2D91679E3385}" type="presParOf" srcId="{3E76C4E4-1381-4544-AF65-B35261C96D50}" destId="{49F29F29-463F-48FA-A994-AB176E22335A}" srcOrd="1" destOrd="0" presId="urn:microsoft.com/office/officeart/2008/layout/HorizontalMultiLevelHierarchy"/>
    <dgm:cxn modelId="{DE8D555A-0CA2-4341-8D59-A7C3929E2474}" type="presParOf" srcId="{49F29F29-463F-48FA-A994-AB176E22335A}" destId="{940A1E17-8A2B-49AF-8904-A5AC7E89AA19}" srcOrd="0" destOrd="0" presId="urn:microsoft.com/office/officeart/2008/layout/HorizontalMultiLevelHierarchy"/>
    <dgm:cxn modelId="{8C47D22F-DDB2-410A-A9FB-00BD2AEA63B7}" type="presParOf" srcId="{940A1E17-8A2B-49AF-8904-A5AC7E89AA19}" destId="{834D902C-C5BD-4EC6-8D4E-366D6B7445BF}" srcOrd="0" destOrd="0" presId="urn:microsoft.com/office/officeart/2008/layout/HorizontalMultiLevelHierarchy"/>
    <dgm:cxn modelId="{8F5E446D-D26F-4EA0-9685-68CB4A46E49E}" type="presParOf" srcId="{49F29F29-463F-48FA-A994-AB176E22335A}" destId="{83B7999B-7731-4EDC-8231-34826DBD77FA}" srcOrd="1" destOrd="0" presId="urn:microsoft.com/office/officeart/2008/layout/HorizontalMultiLevelHierarchy"/>
    <dgm:cxn modelId="{317A53C6-F785-4B35-BEC6-4C486153CD5E}" type="presParOf" srcId="{83B7999B-7731-4EDC-8231-34826DBD77FA}" destId="{7DD24814-DC6E-4732-9305-569F64AD655C}" srcOrd="0" destOrd="0" presId="urn:microsoft.com/office/officeart/2008/layout/HorizontalMultiLevelHierarchy"/>
    <dgm:cxn modelId="{EB128202-1F9E-4AE5-B03B-5820DFBE1F2A}" type="presParOf" srcId="{83B7999B-7731-4EDC-8231-34826DBD77FA}" destId="{ABEA9CE5-AEA6-480B-9FB5-178205175F2C}" srcOrd="1" destOrd="0" presId="urn:microsoft.com/office/officeart/2008/layout/HorizontalMultiLevelHierarchy"/>
    <dgm:cxn modelId="{0AC61119-2066-450F-A1F9-DC621B98DF46}" type="presParOf" srcId="{ABEA9CE5-AEA6-480B-9FB5-178205175F2C}" destId="{B080D66F-149D-41AA-8B97-EB482666772C}" srcOrd="0" destOrd="0" presId="urn:microsoft.com/office/officeart/2008/layout/HorizontalMultiLevelHierarchy"/>
    <dgm:cxn modelId="{EB9BF03D-FEBB-47BF-881C-75C4BF17D87E}" type="presParOf" srcId="{B080D66F-149D-41AA-8B97-EB482666772C}" destId="{F594566E-1C69-445E-B46F-0C94972B38B7}" srcOrd="0" destOrd="0" presId="urn:microsoft.com/office/officeart/2008/layout/HorizontalMultiLevelHierarchy"/>
    <dgm:cxn modelId="{BB8B53E8-20CD-4A1C-BCB6-78F3E243DC45}" type="presParOf" srcId="{ABEA9CE5-AEA6-480B-9FB5-178205175F2C}" destId="{BE4B384C-617C-41B6-BC2B-1D1C1583AD8A}" srcOrd="1" destOrd="0" presId="urn:microsoft.com/office/officeart/2008/layout/HorizontalMultiLevelHierarchy"/>
    <dgm:cxn modelId="{5A073031-858C-4080-A838-9235ED9CC0D7}" type="presParOf" srcId="{BE4B384C-617C-41B6-BC2B-1D1C1583AD8A}" destId="{62E7C00F-20F3-4FA5-8AF8-07ED3432626A}" srcOrd="0" destOrd="0" presId="urn:microsoft.com/office/officeart/2008/layout/HorizontalMultiLevelHierarchy"/>
    <dgm:cxn modelId="{562EF7A3-91ED-4E07-9BC0-CE3C352B49EE}" type="presParOf" srcId="{BE4B384C-617C-41B6-BC2B-1D1C1583AD8A}" destId="{B600020A-4D4C-4AA1-B785-0F7B4F7C8E7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0D66F-149D-41AA-8B97-EB482666772C}">
      <dsp:nvSpPr>
        <dsp:cNvPr id="0" name=""/>
        <dsp:cNvSpPr/>
      </dsp:nvSpPr>
      <dsp:spPr>
        <a:xfrm>
          <a:off x="5460233" y="2354307"/>
          <a:ext cx="403191" cy="91440"/>
        </a:xfrm>
        <a:custGeom>
          <a:avLst/>
          <a:gdLst/>
          <a:ahLst/>
          <a:cxnLst/>
          <a:rect l="0" t="0" r="0" b="0"/>
          <a:pathLst>
            <a:path>
              <a:moveTo>
                <a:pt x="0" y="45720"/>
              </a:moveTo>
              <a:lnTo>
                <a:pt x="403191" y="45720"/>
              </a:lnTo>
            </a:path>
          </a:pathLst>
        </a:custGeom>
        <a:noFill/>
        <a:ln w="12700" cap="flat" cmpd="sng" algn="ctr">
          <a:solidFill>
            <a:schemeClr val="accent6">
              <a:tint val="5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651749" y="2389948"/>
        <a:ext cx="20159" cy="20159"/>
      </dsp:txXfrm>
    </dsp:sp>
    <dsp:sp modelId="{940A1E17-8A2B-49AF-8904-A5AC7E89AA19}">
      <dsp:nvSpPr>
        <dsp:cNvPr id="0" name=""/>
        <dsp:cNvSpPr/>
      </dsp:nvSpPr>
      <dsp:spPr>
        <a:xfrm>
          <a:off x="3041086" y="2354307"/>
          <a:ext cx="403191" cy="91440"/>
        </a:xfrm>
        <a:custGeom>
          <a:avLst/>
          <a:gdLst/>
          <a:ahLst/>
          <a:cxnLst/>
          <a:rect l="0" t="0" r="0" b="0"/>
          <a:pathLst>
            <a:path>
              <a:moveTo>
                <a:pt x="0" y="45720"/>
              </a:moveTo>
              <a:lnTo>
                <a:pt x="403191" y="45720"/>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232602" y="2389948"/>
        <a:ext cx="20159" cy="20159"/>
      </dsp:txXfrm>
    </dsp:sp>
    <dsp:sp modelId="{ED96778C-0DFF-46D8-8F2F-9E051A787D93}">
      <dsp:nvSpPr>
        <dsp:cNvPr id="0" name=""/>
        <dsp:cNvSpPr/>
      </dsp:nvSpPr>
      <dsp:spPr>
        <a:xfrm>
          <a:off x="621939" y="1631752"/>
          <a:ext cx="403191" cy="768275"/>
        </a:xfrm>
        <a:custGeom>
          <a:avLst/>
          <a:gdLst/>
          <a:ahLst/>
          <a:cxnLst/>
          <a:rect l="0" t="0" r="0" b="0"/>
          <a:pathLst>
            <a:path>
              <a:moveTo>
                <a:pt x="0" y="0"/>
              </a:moveTo>
              <a:lnTo>
                <a:pt x="201595" y="0"/>
              </a:lnTo>
              <a:lnTo>
                <a:pt x="201595" y="768275"/>
              </a:lnTo>
              <a:lnTo>
                <a:pt x="403191" y="768275"/>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01844" y="1994198"/>
        <a:ext cx="43382" cy="43382"/>
      </dsp:txXfrm>
    </dsp:sp>
    <dsp:sp modelId="{7B1FC31F-19A2-468A-90F4-03A76F623014}">
      <dsp:nvSpPr>
        <dsp:cNvPr id="0" name=""/>
        <dsp:cNvSpPr/>
      </dsp:nvSpPr>
      <dsp:spPr>
        <a:xfrm>
          <a:off x="5460233" y="1586031"/>
          <a:ext cx="403191" cy="91440"/>
        </a:xfrm>
        <a:custGeom>
          <a:avLst/>
          <a:gdLst/>
          <a:ahLst/>
          <a:cxnLst/>
          <a:rect l="0" t="0" r="0" b="0"/>
          <a:pathLst>
            <a:path>
              <a:moveTo>
                <a:pt x="0" y="45720"/>
              </a:moveTo>
              <a:lnTo>
                <a:pt x="403191" y="45720"/>
              </a:lnTo>
            </a:path>
          </a:pathLst>
        </a:custGeom>
        <a:noFill/>
        <a:ln w="12700" cap="flat" cmpd="sng" algn="ctr">
          <a:solidFill>
            <a:schemeClr val="accent6">
              <a:tint val="5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651749" y="1621672"/>
        <a:ext cx="20159" cy="20159"/>
      </dsp:txXfrm>
    </dsp:sp>
    <dsp:sp modelId="{B55A3420-1F75-4E1C-92DD-D7F3DBB85FDB}">
      <dsp:nvSpPr>
        <dsp:cNvPr id="0" name=""/>
        <dsp:cNvSpPr/>
      </dsp:nvSpPr>
      <dsp:spPr>
        <a:xfrm>
          <a:off x="3041086" y="1586031"/>
          <a:ext cx="403191" cy="91440"/>
        </a:xfrm>
        <a:custGeom>
          <a:avLst/>
          <a:gdLst/>
          <a:ahLst/>
          <a:cxnLst/>
          <a:rect l="0" t="0" r="0" b="0"/>
          <a:pathLst>
            <a:path>
              <a:moveTo>
                <a:pt x="0" y="45720"/>
              </a:moveTo>
              <a:lnTo>
                <a:pt x="403191" y="45720"/>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232602" y="1621672"/>
        <a:ext cx="20159" cy="20159"/>
      </dsp:txXfrm>
    </dsp:sp>
    <dsp:sp modelId="{E95637FD-96C5-423C-8DAB-761B3BFC2472}">
      <dsp:nvSpPr>
        <dsp:cNvPr id="0" name=""/>
        <dsp:cNvSpPr/>
      </dsp:nvSpPr>
      <dsp:spPr>
        <a:xfrm>
          <a:off x="621939" y="1586031"/>
          <a:ext cx="403191" cy="91440"/>
        </a:xfrm>
        <a:custGeom>
          <a:avLst/>
          <a:gdLst/>
          <a:ahLst/>
          <a:cxnLst/>
          <a:rect l="0" t="0" r="0" b="0"/>
          <a:pathLst>
            <a:path>
              <a:moveTo>
                <a:pt x="0" y="45720"/>
              </a:moveTo>
              <a:lnTo>
                <a:pt x="403191" y="4572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13455" y="1621672"/>
        <a:ext cx="20159" cy="20159"/>
      </dsp:txXfrm>
    </dsp:sp>
    <dsp:sp modelId="{9E53EC7A-5AD9-4EDE-96A3-F43D56BAEF3B}">
      <dsp:nvSpPr>
        <dsp:cNvPr id="0" name=""/>
        <dsp:cNvSpPr/>
      </dsp:nvSpPr>
      <dsp:spPr>
        <a:xfrm>
          <a:off x="5460233" y="817756"/>
          <a:ext cx="403191" cy="91440"/>
        </a:xfrm>
        <a:custGeom>
          <a:avLst/>
          <a:gdLst/>
          <a:ahLst/>
          <a:cxnLst/>
          <a:rect l="0" t="0" r="0" b="0"/>
          <a:pathLst>
            <a:path>
              <a:moveTo>
                <a:pt x="0" y="45720"/>
              </a:moveTo>
              <a:lnTo>
                <a:pt x="403191" y="45720"/>
              </a:lnTo>
            </a:path>
          </a:pathLst>
        </a:custGeom>
        <a:noFill/>
        <a:ln w="12700" cap="flat" cmpd="sng" algn="ctr">
          <a:solidFill>
            <a:schemeClr val="accent6">
              <a:tint val="5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651749" y="853396"/>
        <a:ext cx="20159" cy="20159"/>
      </dsp:txXfrm>
    </dsp:sp>
    <dsp:sp modelId="{8A496F61-42F8-4598-99F0-789A4A383A9B}">
      <dsp:nvSpPr>
        <dsp:cNvPr id="0" name=""/>
        <dsp:cNvSpPr/>
      </dsp:nvSpPr>
      <dsp:spPr>
        <a:xfrm>
          <a:off x="3041086" y="817756"/>
          <a:ext cx="403191" cy="91440"/>
        </a:xfrm>
        <a:custGeom>
          <a:avLst/>
          <a:gdLst/>
          <a:ahLst/>
          <a:cxnLst/>
          <a:rect l="0" t="0" r="0" b="0"/>
          <a:pathLst>
            <a:path>
              <a:moveTo>
                <a:pt x="0" y="45720"/>
              </a:moveTo>
              <a:lnTo>
                <a:pt x="403191" y="45720"/>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232602" y="853396"/>
        <a:ext cx="20159" cy="20159"/>
      </dsp:txXfrm>
    </dsp:sp>
    <dsp:sp modelId="{8C8B25FE-4522-44E1-A097-17C14FAF0073}">
      <dsp:nvSpPr>
        <dsp:cNvPr id="0" name=""/>
        <dsp:cNvSpPr/>
      </dsp:nvSpPr>
      <dsp:spPr>
        <a:xfrm>
          <a:off x="621939" y="863476"/>
          <a:ext cx="403191" cy="768275"/>
        </a:xfrm>
        <a:custGeom>
          <a:avLst/>
          <a:gdLst/>
          <a:ahLst/>
          <a:cxnLst/>
          <a:rect l="0" t="0" r="0" b="0"/>
          <a:pathLst>
            <a:path>
              <a:moveTo>
                <a:pt x="0" y="768275"/>
              </a:moveTo>
              <a:lnTo>
                <a:pt x="201595" y="768275"/>
              </a:lnTo>
              <a:lnTo>
                <a:pt x="201595" y="0"/>
              </a:lnTo>
              <a:lnTo>
                <a:pt x="403191"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01844" y="1225922"/>
        <a:ext cx="43382" cy="43382"/>
      </dsp:txXfrm>
    </dsp:sp>
    <dsp:sp modelId="{A7704C54-8535-42B5-BFC6-F4D0DAE34E47}">
      <dsp:nvSpPr>
        <dsp:cNvPr id="0" name=""/>
        <dsp:cNvSpPr/>
      </dsp:nvSpPr>
      <dsp:spPr>
        <a:xfrm rot="16200000">
          <a:off x="-1302793" y="1324441"/>
          <a:ext cx="3234845" cy="614620"/>
        </a:xfrm>
        <a:prstGeom prst="rect">
          <a:avLst/>
        </a:prstGeom>
        <a:gradFill rotWithShape="0">
          <a:gsLst>
            <a:gs pos="0">
              <a:schemeClr val="accent6">
                <a:alpha val="80000"/>
                <a:hueOff val="0"/>
                <a:satOff val="0"/>
                <a:lumOff val="0"/>
                <a:alphaOff val="0"/>
                <a:lumMod val="110000"/>
                <a:satMod val="105000"/>
                <a:tint val="67000"/>
              </a:schemeClr>
            </a:gs>
            <a:gs pos="50000">
              <a:schemeClr val="accent6">
                <a:alpha val="80000"/>
                <a:hueOff val="0"/>
                <a:satOff val="0"/>
                <a:lumOff val="0"/>
                <a:alphaOff val="0"/>
                <a:lumMod val="105000"/>
                <a:satMod val="103000"/>
                <a:tint val="73000"/>
              </a:schemeClr>
            </a:gs>
            <a:gs pos="100000">
              <a:schemeClr val="accent6">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EFIRM</a:t>
          </a:r>
          <a:r>
            <a:rPr lang="en-US" sz="2000" kern="1200" dirty="0"/>
            <a:t> signal</a:t>
          </a:r>
        </a:p>
      </dsp:txBody>
      <dsp:txXfrm>
        <a:off x="-1302793" y="1324441"/>
        <a:ext cx="3234845" cy="614620"/>
      </dsp:txXfrm>
    </dsp:sp>
    <dsp:sp modelId="{98513A20-A70C-4BD9-9403-2C21AB308A9E}">
      <dsp:nvSpPr>
        <dsp:cNvPr id="0" name=""/>
        <dsp:cNvSpPr/>
      </dsp:nvSpPr>
      <dsp:spPr>
        <a:xfrm>
          <a:off x="1025130" y="556165"/>
          <a:ext cx="2015955" cy="614620"/>
        </a:xfrm>
        <a:prstGeom prst="rect">
          <a:avLst/>
        </a:prstGeom>
        <a:gradFill rotWithShape="0">
          <a:gsLst>
            <a:gs pos="0">
              <a:schemeClr val="accent6">
                <a:alpha val="70000"/>
                <a:hueOff val="0"/>
                <a:satOff val="0"/>
                <a:lumOff val="0"/>
                <a:alphaOff val="0"/>
                <a:lumMod val="110000"/>
                <a:satMod val="105000"/>
                <a:tint val="67000"/>
              </a:schemeClr>
            </a:gs>
            <a:gs pos="50000">
              <a:schemeClr val="accent6">
                <a:alpha val="70000"/>
                <a:hueOff val="0"/>
                <a:satOff val="0"/>
                <a:lumOff val="0"/>
                <a:alphaOff val="0"/>
                <a:lumMod val="105000"/>
                <a:satMod val="103000"/>
                <a:tint val="73000"/>
              </a:schemeClr>
            </a:gs>
            <a:gs pos="100000">
              <a:schemeClr val="accent6">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Sensitivity</a:t>
          </a:r>
        </a:p>
      </dsp:txBody>
      <dsp:txXfrm>
        <a:off x="1025130" y="556165"/>
        <a:ext cx="2015955" cy="614620"/>
      </dsp:txXfrm>
    </dsp:sp>
    <dsp:sp modelId="{D0AC2CCA-3F1F-465A-9C92-58FF76C1347B}">
      <dsp:nvSpPr>
        <dsp:cNvPr id="0" name=""/>
        <dsp:cNvSpPr/>
      </dsp:nvSpPr>
      <dsp:spPr>
        <a:xfrm>
          <a:off x="3444277" y="556165"/>
          <a:ext cx="2015955" cy="614620"/>
        </a:xfrm>
        <a:prstGeom prst="rect">
          <a:avLst/>
        </a:prstGeom>
        <a:gradFill rotWithShape="0">
          <a:gsLst>
            <a:gs pos="0">
              <a:schemeClr val="accent6">
                <a:alpha val="50000"/>
                <a:hueOff val="0"/>
                <a:satOff val="0"/>
                <a:lumOff val="0"/>
                <a:alphaOff val="0"/>
                <a:lumMod val="110000"/>
                <a:satMod val="105000"/>
                <a:tint val="67000"/>
              </a:schemeClr>
            </a:gs>
            <a:gs pos="50000">
              <a:schemeClr val="accent6">
                <a:alpha val="50000"/>
                <a:hueOff val="0"/>
                <a:satOff val="0"/>
                <a:lumOff val="0"/>
                <a:alphaOff val="0"/>
                <a:lumMod val="105000"/>
                <a:satMod val="103000"/>
                <a:tint val="73000"/>
              </a:schemeClr>
            </a:gs>
            <a:gs pos="100000">
              <a:schemeClr val="accent6">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altLang="zh-CN" sz="1600" kern="1200" dirty="0"/>
            <a:t>HRP/TMB-based </a:t>
          </a:r>
        </a:p>
        <a:p>
          <a:pPr marL="0" lvl="0" indent="0" algn="ctr" defTabSz="711200">
            <a:lnSpc>
              <a:spcPct val="90000"/>
            </a:lnSpc>
            <a:spcBef>
              <a:spcPct val="0"/>
            </a:spcBef>
            <a:spcAft>
              <a:spcPct val="35000"/>
            </a:spcAft>
            <a:buNone/>
          </a:pPr>
          <a:r>
            <a:rPr lang="en-US" altLang="zh-CN" sz="1600" kern="1200" dirty="0"/>
            <a:t>electron amplification</a:t>
          </a:r>
          <a:endParaRPr lang="en-US" sz="1600" kern="1200" dirty="0"/>
        </a:p>
      </dsp:txBody>
      <dsp:txXfrm>
        <a:off x="3444277" y="556165"/>
        <a:ext cx="2015955" cy="614620"/>
      </dsp:txXfrm>
    </dsp:sp>
    <dsp:sp modelId="{AB137C3E-95C5-48AE-BED1-2E9626D27ABA}">
      <dsp:nvSpPr>
        <dsp:cNvPr id="0" name=""/>
        <dsp:cNvSpPr/>
      </dsp:nvSpPr>
      <dsp:spPr>
        <a:xfrm>
          <a:off x="5863425" y="556165"/>
          <a:ext cx="2015955" cy="614620"/>
        </a:xfrm>
        <a:prstGeom prst="rect">
          <a:avLst/>
        </a:prstGeom>
        <a:gradFill rotWithShape="0">
          <a:gsLst>
            <a:gs pos="0">
              <a:schemeClr val="accent6">
                <a:alpha val="30000"/>
                <a:hueOff val="0"/>
                <a:satOff val="0"/>
                <a:lumOff val="0"/>
                <a:alphaOff val="0"/>
                <a:lumMod val="110000"/>
                <a:satMod val="105000"/>
                <a:tint val="67000"/>
              </a:schemeClr>
            </a:gs>
            <a:gs pos="50000">
              <a:schemeClr val="accent6">
                <a:alpha val="30000"/>
                <a:hueOff val="0"/>
                <a:satOff val="0"/>
                <a:lumOff val="0"/>
                <a:alphaOff val="0"/>
                <a:lumMod val="105000"/>
                <a:satMod val="103000"/>
                <a:tint val="73000"/>
              </a:schemeClr>
            </a:gs>
            <a:gs pos="100000">
              <a:schemeClr val="accent6">
                <a:alpha val="3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LOD: &lt;10 cps</a:t>
          </a:r>
        </a:p>
      </dsp:txBody>
      <dsp:txXfrm>
        <a:off x="5863425" y="556165"/>
        <a:ext cx="2015955" cy="614620"/>
      </dsp:txXfrm>
    </dsp:sp>
    <dsp:sp modelId="{55B32107-4236-48B2-8F72-0152F5F28922}">
      <dsp:nvSpPr>
        <dsp:cNvPr id="0" name=""/>
        <dsp:cNvSpPr/>
      </dsp:nvSpPr>
      <dsp:spPr>
        <a:xfrm>
          <a:off x="1025130" y="1324441"/>
          <a:ext cx="2015955" cy="614620"/>
        </a:xfrm>
        <a:prstGeom prst="rect">
          <a:avLst/>
        </a:prstGeom>
        <a:gradFill rotWithShape="0">
          <a:gsLst>
            <a:gs pos="0">
              <a:schemeClr val="accent6">
                <a:alpha val="70000"/>
                <a:hueOff val="0"/>
                <a:satOff val="0"/>
                <a:lumOff val="0"/>
                <a:alphaOff val="0"/>
                <a:lumMod val="110000"/>
                <a:satMod val="105000"/>
                <a:tint val="67000"/>
              </a:schemeClr>
            </a:gs>
            <a:gs pos="50000">
              <a:schemeClr val="accent6">
                <a:alpha val="70000"/>
                <a:hueOff val="0"/>
                <a:satOff val="0"/>
                <a:lumOff val="0"/>
                <a:alphaOff val="0"/>
                <a:lumMod val="105000"/>
                <a:satMod val="103000"/>
                <a:tint val="73000"/>
              </a:schemeClr>
            </a:gs>
            <a:gs pos="100000">
              <a:schemeClr val="accent6">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Affinity</a:t>
          </a:r>
        </a:p>
      </dsp:txBody>
      <dsp:txXfrm>
        <a:off x="1025130" y="1324441"/>
        <a:ext cx="2015955" cy="614620"/>
      </dsp:txXfrm>
    </dsp:sp>
    <dsp:sp modelId="{B1416141-8441-4AD3-95C1-DABAA7263138}">
      <dsp:nvSpPr>
        <dsp:cNvPr id="0" name=""/>
        <dsp:cNvSpPr/>
      </dsp:nvSpPr>
      <dsp:spPr>
        <a:xfrm>
          <a:off x="3444277" y="1324441"/>
          <a:ext cx="2015955" cy="614620"/>
        </a:xfrm>
        <a:prstGeom prst="rect">
          <a:avLst/>
        </a:prstGeom>
        <a:gradFill rotWithShape="0">
          <a:gsLst>
            <a:gs pos="0">
              <a:schemeClr val="accent6">
                <a:alpha val="50000"/>
                <a:hueOff val="0"/>
                <a:satOff val="0"/>
                <a:lumOff val="0"/>
                <a:alphaOff val="0"/>
                <a:lumMod val="110000"/>
                <a:satMod val="105000"/>
                <a:tint val="67000"/>
              </a:schemeClr>
            </a:gs>
            <a:gs pos="50000">
              <a:schemeClr val="accent6">
                <a:alpha val="50000"/>
                <a:hueOff val="0"/>
                <a:satOff val="0"/>
                <a:lumOff val="0"/>
                <a:alphaOff val="0"/>
                <a:lumMod val="105000"/>
                <a:satMod val="103000"/>
                <a:tint val="73000"/>
              </a:schemeClr>
            </a:gs>
            <a:gs pos="100000">
              <a:schemeClr val="accent6">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Surface hybridization</a:t>
          </a:r>
        </a:p>
      </dsp:txBody>
      <dsp:txXfrm>
        <a:off x="3444277" y="1324441"/>
        <a:ext cx="2015955" cy="614620"/>
      </dsp:txXfrm>
    </dsp:sp>
    <dsp:sp modelId="{4C9C11B7-BF4D-4E13-936D-DB553F489E0E}">
      <dsp:nvSpPr>
        <dsp:cNvPr id="0" name=""/>
        <dsp:cNvSpPr/>
      </dsp:nvSpPr>
      <dsp:spPr>
        <a:xfrm>
          <a:off x="5863425" y="1324441"/>
          <a:ext cx="2015955" cy="614620"/>
        </a:xfrm>
        <a:prstGeom prst="rect">
          <a:avLst/>
        </a:prstGeom>
        <a:gradFill rotWithShape="0">
          <a:gsLst>
            <a:gs pos="0">
              <a:schemeClr val="accent6">
                <a:alpha val="30000"/>
                <a:hueOff val="0"/>
                <a:satOff val="0"/>
                <a:lumOff val="0"/>
                <a:alphaOff val="0"/>
                <a:lumMod val="110000"/>
                <a:satMod val="105000"/>
                <a:tint val="67000"/>
              </a:schemeClr>
            </a:gs>
            <a:gs pos="50000">
              <a:schemeClr val="accent6">
                <a:alpha val="30000"/>
                <a:hueOff val="0"/>
                <a:satOff val="0"/>
                <a:lumOff val="0"/>
                <a:alphaOff val="0"/>
                <a:lumMod val="105000"/>
                <a:satMod val="103000"/>
                <a:tint val="73000"/>
              </a:schemeClr>
            </a:gs>
            <a:gs pos="100000">
              <a:schemeClr val="accent6">
                <a:alpha val="3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altLang="zh-CN" sz="1600" kern="1200" dirty="0"/>
            <a:t>Ultra short fragment(uctDNA) favorable (&lt; 80 bp)</a:t>
          </a:r>
          <a:endParaRPr lang="en-US" sz="1600" kern="1200" dirty="0"/>
        </a:p>
      </dsp:txBody>
      <dsp:txXfrm>
        <a:off x="5863425" y="1324441"/>
        <a:ext cx="2015955" cy="614620"/>
      </dsp:txXfrm>
    </dsp:sp>
    <dsp:sp modelId="{0F1A99BE-4926-4CF7-84A2-E6E2C83E89F2}">
      <dsp:nvSpPr>
        <dsp:cNvPr id="0" name=""/>
        <dsp:cNvSpPr/>
      </dsp:nvSpPr>
      <dsp:spPr>
        <a:xfrm>
          <a:off x="1025130" y="2092717"/>
          <a:ext cx="2015955" cy="614620"/>
        </a:xfrm>
        <a:prstGeom prst="rect">
          <a:avLst/>
        </a:prstGeom>
        <a:gradFill rotWithShape="0">
          <a:gsLst>
            <a:gs pos="0">
              <a:schemeClr val="accent6">
                <a:alpha val="70000"/>
                <a:hueOff val="0"/>
                <a:satOff val="0"/>
                <a:lumOff val="0"/>
                <a:alphaOff val="0"/>
                <a:lumMod val="110000"/>
                <a:satMod val="105000"/>
                <a:tint val="67000"/>
              </a:schemeClr>
            </a:gs>
            <a:gs pos="50000">
              <a:schemeClr val="accent6">
                <a:alpha val="70000"/>
                <a:hueOff val="0"/>
                <a:satOff val="0"/>
                <a:lumOff val="0"/>
                <a:alphaOff val="0"/>
                <a:lumMod val="105000"/>
                <a:satMod val="103000"/>
                <a:tint val="73000"/>
              </a:schemeClr>
            </a:gs>
            <a:gs pos="100000">
              <a:schemeClr val="accent6">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Conductance</a:t>
          </a:r>
        </a:p>
      </dsp:txBody>
      <dsp:txXfrm>
        <a:off x="1025130" y="2092717"/>
        <a:ext cx="2015955" cy="614620"/>
      </dsp:txXfrm>
    </dsp:sp>
    <dsp:sp modelId="{7DD24814-DC6E-4732-9305-569F64AD655C}">
      <dsp:nvSpPr>
        <dsp:cNvPr id="0" name=""/>
        <dsp:cNvSpPr/>
      </dsp:nvSpPr>
      <dsp:spPr>
        <a:xfrm>
          <a:off x="3444277" y="2092717"/>
          <a:ext cx="2015955" cy="614620"/>
        </a:xfrm>
        <a:prstGeom prst="rect">
          <a:avLst/>
        </a:prstGeom>
        <a:gradFill rotWithShape="0">
          <a:gsLst>
            <a:gs pos="0">
              <a:schemeClr val="accent6">
                <a:alpha val="50000"/>
                <a:hueOff val="0"/>
                <a:satOff val="0"/>
                <a:lumOff val="0"/>
                <a:alphaOff val="0"/>
                <a:lumMod val="110000"/>
                <a:satMod val="105000"/>
                <a:tint val="67000"/>
              </a:schemeClr>
            </a:gs>
            <a:gs pos="50000">
              <a:schemeClr val="accent6">
                <a:alpha val="50000"/>
                <a:hueOff val="0"/>
                <a:satOff val="0"/>
                <a:lumOff val="0"/>
                <a:alphaOff val="0"/>
                <a:lumMod val="105000"/>
                <a:satMod val="103000"/>
                <a:tint val="73000"/>
              </a:schemeClr>
            </a:gs>
            <a:gs pos="100000">
              <a:schemeClr val="accent6">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Electron transfer efficiency</a:t>
          </a:r>
        </a:p>
      </dsp:txBody>
      <dsp:txXfrm>
        <a:off x="3444277" y="2092717"/>
        <a:ext cx="2015955" cy="614620"/>
      </dsp:txXfrm>
    </dsp:sp>
    <dsp:sp modelId="{62E7C00F-20F3-4FA5-8AF8-07ED3432626A}">
      <dsp:nvSpPr>
        <dsp:cNvPr id="0" name=""/>
        <dsp:cNvSpPr/>
      </dsp:nvSpPr>
      <dsp:spPr>
        <a:xfrm>
          <a:off x="5863425" y="2092717"/>
          <a:ext cx="2015955" cy="614620"/>
        </a:xfrm>
        <a:prstGeom prst="rect">
          <a:avLst/>
        </a:prstGeom>
        <a:gradFill rotWithShape="0">
          <a:gsLst>
            <a:gs pos="0">
              <a:schemeClr val="accent6">
                <a:alpha val="30000"/>
                <a:hueOff val="0"/>
                <a:satOff val="0"/>
                <a:lumOff val="0"/>
                <a:alphaOff val="0"/>
                <a:lumMod val="110000"/>
                <a:satMod val="105000"/>
                <a:tint val="67000"/>
              </a:schemeClr>
            </a:gs>
            <a:gs pos="50000">
              <a:schemeClr val="accent6">
                <a:alpha val="30000"/>
                <a:hueOff val="0"/>
                <a:satOff val="0"/>
                <a:lumOff val="0"/>
                <a:alphaOff val="0"/>
                <a:lumMod val="105000"/>
                <a:satMod val="103000"/>
                <a:tint val="73000"/>
              </a:schemeClr>
            </a:gs>
            <a:gs pos="100000">
              <a:schemeClr val="accent6">
                <a:alpha val="3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Enhanced electron transfer for uctDNA</a:t>
          </a:r>
        </a:p>
      </dsp:txBody>
      <dsp:txXfrm>
        <a:off x="5863425" y="2092717"/>
        <a:ext cx="2015955" cy="61462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ヒラギノ角ゴ ProN W3" charset="-128"/>
                <a:cs typeface="ヒラギノ角ゴ ProN W3"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945F71C-90C0-1840-A837-EB35FE526F4D}" type="datetime1">
              <a:rPr lang="en-US" altLang="en-US"/>
              <a:pPr/>
              <a:t>9/11/19</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ヒラギノ角ゴ ProN W3" charset="-128"/>
                <a:cs typeface="ヒラギノ角ゴ ProN W3"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7FB4871-6231-AA44-8F61-61CA46536160}" type="slidenum">
              <a:rPr lang="en-US" altLang="en-US"/>
              <a:pPr/>
              <a:t>‹#›</a:t>
            </a:fld>
            <a:endParaRPr lang="en-US" altLang="en-US"/>
          </a:p>
        </p:txBody>
      </p:sp>
    </p:spTree>
    <p:extLst>
      <p:ext uri="{BB962C8B-B14F-4D97-AF65-F5344CB8AC3E}">
        <p14:creationId xmlns:p14="http://schemas.microsoft.com/office/powerpoint/2010/main" val="13315568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7698" name="Rectangle 1"/>
          <p:cNvSpPr>
            <a:spLocks noGrp="1" noRot="1" noChangeAspect="1" noChangeArrowheads="1" noTextEdit="1"/>
          </p:cNvSpPr>
          <p:nvPr>
            <p:ph type="sldImg"/>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0834" name="Rectangle 2"/>
          <p:cNvSpPr>
            <a:spLocks noGrp="1" noChangeArrowheads="1"/>
          </p:cNvSpPr>
          <p:nvPr>
            <p:ph type="body" sz="quarter" idx="1"/>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7620633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applewebdata://6B87B2F8-385F-4F67-B028-C84DCFD991D7/#_ENREF_19"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applewebdata://6B87B2F8-385F-4F67-B028-C84DCFD991D7/#_ENREF_21" TargetMode="External"/><Relationship Id="rId4" Type="http://schemas.openxmlformats.org/officeDocument/2006/relationships/hyperlink" Target="applewebdata://6B87B2F8-385F-4F67-B028-C84DCFD991D7/#_ENREF_20"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69" name="Rectangle 7"/>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lvl1pPr eaLnBrk="0" hangingPunct="0">
              <a:defRPr sz="2400">
                <a:solidFill>
                  <a:srgbClr val="FFFFFF"/>
                </a:solidFill>
                <a:latin typeface="Arial" charset="0"/>
                <a:ea typeface="ヒラギノ角ゴ ProN W3" charset="0"/>
                <a:cs typeface="ヒラギノ角ゴ ProN W3" charset="0"/>
                <a:sym typeface="Arial" charset="0"/>
              </a:defRPr>
            </a:lvl1pPr>
            <a:lvl2pPr marL="742950" indent="-285750" eaLnBrk="0" hangingPunct="0">
              <a:defRPr sz="2400">
                <a:solidFill>
                  <a:srgbClr val="FFFFFF"/>
                </a:solidFill>
                <a:latin typeface="Arial" charset="0"/>
                <a:ea typeface="ヒラギノ角ゴ ProN W3" charset="0"/>
                <a:cs typeface="ヒラギノ角ゴ ProN W3" charset="0"/>
                <a:sym typeface="Arial" charset="0"/>
              </a:defRPr>
            </a:lvl2pPr>
            <a:lvl3pPr marL="1143000" indent="-228600" eaLnBrk="0" hangingPunct="0">
              <a:defRPr sz="2400">
                <a:solidFill>
                  <a:srgbClr val="FFFFFF"/>
                </a:solidFill>
                <a:latin typeface="Arial" charset="0"/>
                <a:ea typeface="ヒラギノ角ゴ ProN W3" charset="0"/>
                <a:cs typeface="ヒラギノ角ゴ ProN W3" charset="0"/>
                <a:sym typeface="Arial" charset="0"/>
              </a:defRPr>
            </a:lvl3pPr>
            <a:lvl4pPr marL="1600200" indent="-228600" eaLnBrk="0" hangingPunct="0">
              <a:defRPr sz="2400">
                <a:solidFill>
                  <a:srgbClr val="FFFFFF"/>
                </a:solidFill>
                <a:latin typeface="Arial" charset="0"/>
                <a:ea typeface="ヒラギノ角ゴ ProN W3" charset="0"/>
                <a:cs typeface="ヒラギノ角ゴ ProN W3" charset="0"/>
                <a:sym typeface="Arial" charset="0"/>
              </a:defRPr>
            </a:lvl4pPr>
            <a:lvl5pPr marL="2057400" indent="-228600" eaLnBrk="0" hangingPunct="0">
              <a:defRPr sz="2400">
                <a:solidFill>
                  <a:srgbClr val="FFFFFF"/>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9pPr>
          </a:lstStyle>
          <a:p>
            <a:pPr defTabSz="914400" eaLnBrk="1" fontAlgn="base" hangingPunct="1">
              <a:spcBef>
                <a:spcPct val="0"/>
              </a:spcBef>
              <a:spcAft>
                <a:spcPct val="0"/>
              </a:spcAft>
            </a:pPr>
            <a:fld id="{E262659D-C0E5-AB42-8462-404B996385EB}" type="slidenum">
              <a:rPr lang="en-US" sz="1200" smtClean="0">
                <a:ea typeface="ヒラギノ角ゴ Pro W3" charset="0"/>
                <a:cs typeface="ヒラギノ角ゴ Pro W3" charset="0"/>
              </a:rPr>
              <a:pPr defTabSz="914400" eaLnBrk="1" fontAlgn="base" hangingPunct="1">
                <a:spcBef>
                  <a:spcPct val="0"/>
                </a:spcBef>
                <a:spcAft>
                  <a:spcPct val="0"/>
                </a:spcAft>
              </a:pPr>
              <a:t>1</a:t>
            </a:fld>
            <a:endParaRPr lang="en-US" sz="1200">
              <a:ea typeface="ヒラギノ角ゴ Pro W3" charset="0"/>
              <a:cs typeface="ヒラギノ角ゴ Pro W3" charset="0"/>
            </a:endParaRPr>
          </a:p>
        </p:txBody>
      </p:sp>
      <p:sp>
        <p:nvSpPr>
          <p:cNvPr id="723970" name="Rectangle 2"/>
          <p:cNvSpPr>
            <a:spLocks noGrp="1" noRot="1" noChangeAspect="1" noChangeArrowheads="1"/>
          </p:cNvSpPr>
          <p:nvPr>
            <p:ph type="sldImg"/>
          </p:nvPr>
        </p:nvSpPr>
        <p:spPr>
          <a:xfrm>
            <a:off x="381000" y="685800"/>
            <a:ext cx="6096000" cy="3429000"/>
          </a:xfrm>
          <a:solidFill>
            <a:srgbClr val="FFFFFF"/>
          </a:solidFill>
          <a:ln/>
        </p:spPr>
      </p:sp>
      <p:sp>
        <p:nvSpPr>
          <p:cNvPr id="7239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319630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1" name="Rectangle 7"/>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fld id="{09C5A154-8B3D-564E-9BD2-970671DEB0D8}" type="slidenum">
              <a:rPr lang="en-US" altLang="en-US" sz="1200">
                <a:ea typeface="ヒラギノ角ゴ Pro W3" charset="-128"/>
              </a:rPr>
              <a:pPr eaLnBrk="1" hangingPunct="1"/>
              <a:t>2</a:t>
            </a:fld>
            <a:endParaRPr lang="en-US" altLang="en-US" sz="1200">
              <a:ea typeface="ヒラギノ角ゴ Pro W3" charset="-128"/>
            </a:endParaRPr>
          </a:p>
        </p:txBody>
      </p:sp>
      <p:sp>
        <p:nvSpPr>
          <p:cNvPr id="803842" name="Rectangle 2"/>
          <p:cNvSpPr>
            <a:spLocks noGrp="1" noRot="1" noChangeAspect="1" noChangeArrowheads="1" noTextEdit="1"/>
          </p:cNvSpPr>
          <p:nvPr>
            <p:ph type="sldImg"/>
          </p:nvPr>
        </p:nvSpPr>
        <p:spPr>
          <a:xfrm>
            <a:off x="382588" y="685800"/>
            <a:ext cx="6096000" cy="3429000"/>
          </a:xfrm>
          <a:solidFill>
            <a:srgbClr val="FFFFFF"/>
          </a:solidFill>
          <a:ln/>
        </p:spPr>
      </p:sp>
      <p:sp>
        <p:nvSpPr>
          <p:cNvPr id="803843" name="Rectangle 3"/>
          <p:cNvSpPr>
            <a:spLocks noGrp="1" noChangeArrowheads="1"/>
          </p:cNvSpPr>
          <p:nvPr>
            <p:ph type="body" idx="1"/>
          </p:nvPr>
        </p:nvSpPr>
        <p:spPr>
          <a:solidFill>
            <a:srgbClr val="FFFFFF"/>
          </a:solidFill>
          <a:ln>
            <a:solidFill>
              <a:srgbClr val="000000"/>
            </a:solidFill>
          </a:ln>
        </p:spPr>
        <p:txBody>
          <a:bodyPr lIns="86493" tIns="43247" rIns="86493" bIns="43247"/>
          <a:lstStyle/>
          <a:p>
            <a:pPr eaLnBrk="1" hangingPunct="1"/>
            <a:endParaRPr lang="en-US" altLang="en-US" dirty="0"/>
          </a:p>
        </p:txBody>
      </p:sp>
    </p:spTree>
    <p:extLst>
      <p:ext uri="{BB962C8B-B14F-4D97-AF65-F5344CB8AC3E}">
        <p14:creationId xmlns:p14="http://schemas.microsoft.com/office/powerpoint/2010/main" val="1145341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i="0" dirty="0"/>
              <a:t>Optimization of liquid biopsy assays of the IDH1.R132H and </a:t>
            </a:r>
            <a:r>
              <a:rPr lang="en-US" sz="1200" i="0" dirty="0" err="1"/>
              <a:t>EGFRvlll</a:t>
            </a:r>
            <a:r>
              <a:rPr lang="en-US" sz="1200" i="0" dirty="0"/>
              <a:t> mutations for the early detection of gliomas prior to surgical/therapeutic intervention</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 validation of the sensitivity and specificity of the assay developed in Aim 1 in initial patient cohorts, and performance of CLIA validation of the final assay.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endParaRPr>
          </a:p>
          <a:p>
            <a:endParaRPr lang="en-US" dirty="0"/>
          </a:p>
        </p:txBody>
      </p:sp>
    </p:spTree>
    <p:extLst>
      <p:ext uri="{BB962C8B-B14F-4D97-AF65-F5344CB8AC3E}">
        <p14:creationId xmlns:p14="http://schemas.microsoft.com/office/powerpoint/2010/main" val="971266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i="0" dirty="0"/>
              <a:t>Optimization of liquid biopsy assays of the IDH1.R132H and EGFRvlll mutations for the early detection of gliomas prior to surgical/therapeutic intervention</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 validation of the sensitivity and specificity of the assay developed in Aim 1 in initial patient cohorts, and performance of CLIA validation of the final assay. </a:t>
            </a:r>
          </a:p>
          <a:p>
            <a:endParaRPr lang="en-US" dirty="0"/>
          </a:p>
        </p:txBody>
      </p:sp>
    </p:spTree>
    <p:extLst>
      <p:ext uri="{BB962C8B-B14F-4D97-AF65-F5344CB8AC3E}">
        <p14:creationId xmlns:p14="http://schemas.microsoft.com/office/powerpoint/2010/main" val="2680899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i="0" dirty="0"/>
              <a:t>Developing and validating platforms for capturing, enumerating and analyzing circulating tumor cells (CTCs) and associated cancer fibroblasts (CAF) from blood in patients with early stage cancer, acquiring </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CTC/CAF images using FPM (</a:t>
            </a:r>
            <a:r>
              <a:rPr lang="en-US" sz="1200" b="1" dirty="0">
                <a:solidFill>
                  <a:schemeClr val="tx1"/>
                </a:solidFill>
                <a:latin typeface="Helvetica" pitchFamily="34" charset="0"/>
                <a:ea typeface="Calibri" panose="020F0502020204030204" pitchFamily="34" charset="0"/>
                <a:cs typeface="Arial" panose="020B0604020202020204" pitchFamily="34" charset="0"/>
              </a:rPr>
              <a:t>Fourier ptychographic microscope)</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 and evaluate the images with a deep learning algorithm, and utilizing the data to predict recurrence/survival in early stage breast cancer patients</a:t>
            </a:r>
          </a:p>
          <a:p>
            <a:endParaRPr lang="en-US" dirty="0"/>
          </a:p>
        </p:txBody>
      </p:sp>
    </p:spTree>
    <p:extLst>
      <p:ext uri="{BB962C8B-B14F-4D97-AF65-F5344CB8AC3E}">
        <p14:creationId xmlns:p14="http://schemas.microsoft.com/office/powerpoint/2010/main" val="3369723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i="0" dirty="0"/>
              <a:t>Developing and validating platforms for capturing, enumerating and analyzing circulating tumor cells (CTCs) and associated cancer fibroblasts (CAF) from blood in patients with early stage cancer, acquiring </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CTC/CAF images using FPM (</a:t>
            </a:r>
            <a:r>
              <a:rPr lang="en-US" sz="1200" b="1" dirty="0">
                <a:solidFill>
                  <a:schemeClr val="tx1"/>
                </a:solidFill>
                <a:latin typeface="Helvetica" pitchFamily="34" charset="0"/>
                <a:ea typeface="Calibri" panose="020F0502020204030204" pitchFamily="34" charset="0"/>
                <a:cs typeface="Arial" panose="020B0604020202020204" pitchFamily="34" charset="0"/>
              </a:rPr>
              <a:t>Fourier ptychographic microscope)</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 and evaluate the images with a deep learning algorithm, and utilizing the data to predict recurrence/survival in early stage breast cancer patients</a:t>
            </a:r>
          </a:p>
          <a:p>
            <a:endParaRPr lang="en-US" dirty="0"/>
          </a:p>
        </p:txBody>
      </p:sp>
    </p:spTree>
    <p:extLst>
      <p:ext uri="{BB962C8B-B14F-4D97-AF65-F5344CB8AC3E}">
        <p14:creationId xmlns:p14="http://schemas.microsoft.com/office/powerpoint/2010/main" val="304145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Addresses the technical challenges in extracellular vesicle (EV) analyses, rigorously evaluate EVs’ clinical value for early detection of ovarian cancer through the OCEAN system (Ovarian Cancer Exosomal Analysis with </a:t>
            </a:r>
            <a:r>
              <a:rPr kumimoji="0" lang="en-US" sz="1200" b="0" i="0" u="none" strike="noStrike" kern="1200" cap="none" spc="0" normalizeH="0" baseline="0" noProof="0" dirty="0" err="1">
                <a:ln>
                  <a:noFill/>
                </a:ln>
                <a:solidFill>
                  <a:srgbClr val="000000"/>
                </a:solidFill>
                <a:effectLst/>
                <a:uLnTx/>
                <a:uFillTx/>
                <a:latin typeface="Arial" charset="0"/>
                <a:ea typeface="ＭＳ Ｐゴシック" charset="0"/>
                <a:cs typeface="ＭＳ Ｐゴシック" charset="-128"/>
              </a:rPr>
              <a:t>Nanoplasmonics</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 and establish standard methodology for total EV isolation and enrichment</a:t>
            </a:r>
          </a:p>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endParaRPr>
          </a:p>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Screen EVs from novel genetically engineered mouse models that closely mimic human ovarian cancer pathology</a:t>
            </a:r>
          </a:p>
          <a:p>
            <a:endParaRPr lang="en-US" dirty="0"/>
          </a:p>
        </p:txBody>
      </p:sp>
    </p:spTree>
    <p:extLst>
      <p:ext uri="{BB962C8B-B14F-4D97-AF65-F5344CB8AC3E}">
        <p14:creationId xmlns:p14="http://schemas.microsoft.com/office/powerpoint/2010/main" val="766190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Addresses the technical challenges in extracellular vesicle (EV) analyses, rigorously evaluate EVs’ clinical value for early detection of ovarian cancer through the OCEAN system (Ovarian Cancer Exosomal Analysis with Nanoplasmonics), and establish standard methodology for total EV isolation and enrichment</a:t>
            </a:r>
          </a:p>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endParaRPr>
          </a:p>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Screen EVs from novel genetically engineered mouse models that closely mimic human ovarian cancer pathology</a:t>
            </a:r>
          </a:p>
          <a:p>
            <a:endParaRPr lang="en-US" dirty="0"/>
          </a:p>
        </p:txBody>
      </p:sp>
    </p:spTree>
    <p:extLst>
      <p:ext uri="{BB962C8B-B14F-4D97-AF65-F5344CB8AC3E}">
        <p14:creationId xmlns:p14="http://schemas.microsoft.com/office/powerpoint/2010/main" val="3069303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Addresses the technical challenges in extracellular vesicle (EV) analyses, rigorously evaluate EVs’ clinical value for early detection of ovarian cancer through the OCEAN system (Ovarian Cancer Exosomal Analysis with Nanoplasmonics), and establish standard methodology for total EV isolation and enrichment</a:t>
            </a:r>
          </a:p>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endParaRPr>
          </a:p>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Screen EVs from novel genetically engineered mouse models that closely mimic human ovarian cancer pathology</a:t>
            </a:r>
          </a:p>
          <a:p>
            <a:endParaRPr lang="en-US" dirty="0"/>
          </a:p>
        </p:txBody>
      </p:sp>
    </p:spTree>
    <p:extLst>
      <p:ext uri="{BB962C8B-B14F-4D97-AF65-F5344CB8AC3E}">
        <p14:creationId xmlns:p14="http://schemas.microsoft.com/office/powerpoint/2010/main" val="886851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Optimizing an NGS-based ctDNA assay with rigorous error suppression, high-yield library conversion, and broad coverage of genomic alterations found in early-stage lung cancer and integrating methods to deplete wild-type molecules from sequencing libraries to reduce NGS costs</a:t>
            </a:r>
          </a:p>
          <a:p>
            <a:pPr marL="228600" marR="0" lvl="0" indent="-228600" algn="l" defTabSz="457200" rtl="0" eaLnBrk="1" fontAlgn="base" latinLnBrk="0" hangingPunct="1">
              <a:lnSpc>
                <a:spcPct val="100000"/>
              </a:lnSpc>
              <a:spcBef>
                <a:spcPct val="0"/>
              </a:spcBef>
              <a:spcAft>
                <a:spcPts val="0"/>
              </a:spcAft>
              <a:buClr>
                <a:srgbClr val="BB0E3D"/>
              </a:buClr>
              <a:buSzTx/>
              <a:buFont typeface="Wingdings" charset="0"/>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Developing and training a machine learning algorithm to distinguish individuals with early-stage lung cancer from heavy smokers without cancer based on analysis of genomic alterations in cell-free DNA</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pPr/>
              <a:t>11</a:t>
            </a:fld>
            <a:endParaRPr lang="en-US"/>
          </a:p>
        </p:txBody>
      </p:sp>
    </p:spTree>
    <p:extLst>
      <p:ext uri="{BB962C8B-B14F-4D97-AF65-F5344CB8AC3E}">
        <p14:creationId xmlns:p14="http://schemas.microsoft.com/office/powerpoint/2010/main" val="2457728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457200" rtl="0" eaLnBrk="1" fontAlgn="base" latinLnBrk="0" hangingPunct="1">
              <a:lnSpc>
                <a:spcPct val="100000"/>
              </a:lnSpc>
              <a:spcBef>
                <a:spcPct val="0"/>
              </a:spcBef>
              <a:spcAft>
                <a:spcPts val="0"/>
              </a:spcAft>
              <a:buClr>
                <a:srgbClr val="BB0E3D"/>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Optimizing a set of genetic markers for </a:t>
            </a:r>
            <a:r>
              <a:rPr lang="en-US" sz="1200" dirty="0"/>
              <a:t>aneuploidy and somatic mutations,</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 to be used in a test for the detection of </a:t>
            </a:r>
            <a:r>
              <a:rPr kumimoji="0" lang="en-US" sz="1200" b="0" i="0" u="none" strike="noStrike" kern="1200" cap="none" spc="0" normalizeH="0" baseline="0" noProof="0" dirty="0" err="1">
                <a:ln>
                  <a:noFill/>
                </a:ln>
                <a:solidFill>
                  <a:srgbClr val="000000"/>
                </a:solidFill>
                <a:effectLst/>
                <a:uLnTx/>
                <a:uFillTx/>
                <a:latin typeface="Arial" charset="0"/>
                <a:ea typeface="ＭＳ Ｐゴシック" charset="0"/>
                <a:cs typeface="ＭＳ Ｐゴシック" charset="-128"/>
              </a:rPr>
              <a:t>rtDNA</a:t>
            </a: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 (release tumor DNA) in CSF, saliva and stool.</a:t>
            </a:r>
          </a:p>
          <a:p>
            <a:pPr marL="228600" marR="0" lvl="0" indent="-228600" algn="l" defTabSz="457200" rtl="0" eaLnBrk="1" fontAlgn="base" latinLnBrk="0" hangingPunct="1">
              <a:lnSpc>
                <a:spcPct val="100000"/>
              </a:lnSpc>
              <a:spcBef>
                <a:spcPct val="0"/>
              </a:spcBef>
              <a:spcAft>
                <a:spcPts val="0"/>
              </a:spcAft>
              <a:buClr>
                <a:srgbClr val="BB0E3D"/>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128"/>
              </a:rPr>
              <a:t>Analysis of the biofluids of individuals with pre-malignant and malignant lesions will be performed to achieve high sensitivity for detecting the specific tumor types in concert with CLIA</a:t>
            </a:r>
            <a:endParaRPr lang="en-US" sz="1200" dirty="0"/>
          </a:p>
          <a:p>
            <a:endParaRPr lang="en-US" dirty="0"/>
          </a:p>
        </p:txBody>
      </p:sp>
    </p:spTree>
    <p:extLst>
      <p:ext uri="{BB962C8B-B14F-4D97-AF65-F5344CB8AC3E}">
        <p14:creationId xmlns:p14="http://schemas.microsoft.com/office/powerpoint/2010/main" val="1919797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AF84E3E-6CEA-467E-990C-AFD3FA6818DA}" type="slidenum">
              <a:rPr lang="en-US" smtClean="0"/>
              <a:pPr>
                <a:defRPr/>
              </a:pPr>
              <a:t>16</a:t>
            </a:fld>
            <a:endParaRPr lang="en-US"/>
          </a:p>
        </p:txBody>
      </p:sp>
    </p:spTree>
    <p:extLst>
      <p:ext uri="{BB962C8B-B14F-4D97-AF65-F5344CB8AC3E}">
        <p14:creationId xmlns:p14="http://schemas.microsoft.com/office/powerpoint/2010/main" val="2334232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6952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69" name="Rectangle 7"/>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lvl1pPr eaLnBrk="0" hangingPunct="0">
              <a:defRPr sz="2400">
                <a:solidFill>
                  <a:srgbClr val="FFFFFF"/>
                </a:solidFill>
                <a:latin typeface="Arial" charset="0"/>
                <a:ea typeface="ヒラギノ角ゴ ProN W3" charset="0"/>
                <a:cs typeface="ヒラギノ角ゴ ProN W3" charset="0"/>
                <a:sym typeface="Arial" charset="0"/>
              </a:defRPr>
            </a:lvl1pPr>
            <a:lvl2pPr marL="742950" indent="-285750" eaLnBrk="0" hangingPunct="0">
              <a:defRPr sz="2400">
                <a:solidFill>
                  <a:srgbClr val="FFFFFF"/>
                </a:solidFill>
                <a:latin typeface="Arial" charset="0"/>
                <a:ea typeface="ヒラギノ角ゴ ProN W3" charset="0"/>
                <a:cs typeface="ヒラギノ角ゴ ProN W3" charset="0"/>
                <a:sym typeface="Arial" charset="0"/>
              </a:defRPr>
            </a:lvl2pPr>
            <a:lvl3pPr marL="1143000" indent="-228600" eaLnBrk="0" hangingPunct="0">
              <a:defRPr sz="2400">
                <a:solidFill>
                  <a:srgbClr val="FFFFFF"/>
                </a:solidFill>
                <a:latin typeface="Arial" charset="0"/>
                <a:ea typeface="ヒラギノ角ゴ ProN W3" charset="0"/>
                <a:cs typeface="ヒラギノ角ゴ ProN W3" charset="0"/>
                <a:sym typeface="Arial" charset="0"/>
              </a:defRPr>
            </a:lvl3pPr>
            <a:lvl4pPr marL="1600200" indent="-228600" eaLnBrk="0" hangingPunct="0">
              <a:defRPr sz="2400">
                <a:solidFill>
                  <a:srgbClr val="FFFFFF"/>
                </a:solidFill>
                <a:latin typeface="Arial" charset="0"/>
                <a:ea typeface="ヒラギノ角ゴ ProN W3" charset="0"/>
                <a:cs typeface="ヒラギノ角ゴ ProN W3" charset="0"/>
                <a:sym typeface="Arial" charset="0"/>
              </a:defRPr>
            </a:lvl4pPr>
            <a:lvl5pPr marL="2057400" indent="-228600" eaLnBrk="0" hangingPunct="0">
              <a:defRPr sz="2400">
                <a:solidFill>
                  <a:srgbClr val="FFFFFF"/>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9pPr>
          </a:lstStyle>
          <a:p>
            <a:pPr defTabSz="914400" eaLnBrk="1" fontAlgn="base" hangingPunct="1">
              <a:spcBef>
                <a:spcPct val="0"/>
              </a:spcBef>
              <a:spcAft>
                <a:spcPct val="0"/>
              </a:spcAft>
            </a:pPr>
            <a:fld id="{E262659D-C0E5-AB42-8462-404B996385EB}" type="slidenum">
              <a:rPr lang="en-US" sz="1200" smtClean="0">
                <a:ea typeface="ヒラギノ角ゴ Pro W3" charset="0"/>
                <a:cs typeface="ヒラギノ角ゴ Pro W3" charset="0"/>
              </a:rPr>
              <a:pPr defTabSz="914400" eaLnBrk="1" fontAlgn="base" hangingPunct="1">
                <a:spcBef>
                  <a:spcPct val="0"/>
                </a:spcBef>
                <a:spcAft>
                  <a:spcPct val="0"/>
                </a:spcAft>
              </a:pPr>
              <a:t>18</a:t>
            </a:fld>
            <a:endParaRPr lang="en-US" sz="1200">
              <a:ea typeface="ヒラギノ角ゴ Pro W3" charset="0"/>
              <a:cs typeface="ヒラギノ角ゴ Pro W3" charset="0"/>
            </a:endParaRPr>
          </a:p>
        </p:txBody>
      </p:sp>
      <p:sp>
        <p:nvSpPr>
          <p:cNvPr id="723970" name="Rectangle 2"/>
          <p:cNvSpPr>
            <a:spLocks noGrp="1" noRot="1" noChangeAspect="1" noChangeArrowheads="1"/>
          </p:cNvSpPr>
          <p:nvPr>
            <p:ph type="sldImg"/>
          </p:nvPr>
        </p:nvSpPr>
        <p:spPr>
          <a:xfrm>
            <a:off x="381000" y="685800"/>
            <a:ext cx="6096000" cy="3429000"/>
          </a:xfrm>
          <a:solidFill>
            <a:srgbClr val="FFFFFF"/>
          </a:solidFill>
          <a:ln/>
        </p:spPr>
      </p:sp>
      <p:sp>
        <p:nvSpPr>
          <p:cNvPr id="7239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670576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PSN= Part-Solid Nodule; GGN= Ground Glass Nodule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charset="0"/>
                <a:ea typeface="ＭＳ Ｐゴシック" charset="-128"/>
                <a:cs typeface="ＭＳ Ｐゴシック" charset="-128"/>
              </a:rPr>
              <a:t>The overall objective for this Aim is to develop diagnostic models for discriminating patients with malignant vs. benign indeterminate pulmonary nodules. The “locked down” models developed here will then be directly tested the validation subjects. The plan for sample allocation will be to use stratified random sampling to choose approximately 2/3 of each of the cohorts for model building in this and use the remainder for model testing. The sampling will be stratified by diagnosis to ensure that the model building and validation sets are balanced. Using logistic regression, we will build 1) a model that includes clinical and imaging factors alone (C), 2) a model with molecular features alone and 3) the clinical features together with the ctDNA and miRNA features.  The clinical factors will be operationalized using either the NLST model (preliminary data), Gould model or the McWilliams model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charset="0"/>
              <a:ea typeface="ＭＳ Ｐゴシック" charset="-128"/>
              <a:cs typeface="ＭＳ Ｐゴシック"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charset="0"/>
                <a:ea typeface="ＭＳ Ｐゴシック" charset="-128"/>
                <a:cs typeface="ＭＳ Ｐゴシック" charset="-128"/>
              </a:rPr>
              <a:t>Our overall research proposition in this consortium is that blood-based biomarkers using the </a:t>
            </a:r>
            <a:r>
              <a:rPr lang="en-US" sz="1200" b="1" kern="1200" dirty="0">
                <a:solidFill>
                  <a:schemeClr val="tx1"/>
                </a:solidFill>
                <a:effectLst/>
                <a:latin typeface="Arial" charset="0"/>
                <a:ea typeface="ＭＳ Ｐゴシック" charset="-128"/>
                <a:cs typeface="ＭＳ Ｐゴシック" charset="-128"/>
              </a:rPr>
              <a:t>eLB-LCDP</a:t>
            </a:r>
            <a:r>
              <a:rPr lang="en-US" sz="1200" kern="1200" dirty="0">
                <a:solidFill>
                  <a:schemeClr val="tx1"/>
                </a:solidFill>
                <a:effectLst/>
                <a:latin typeface="Arial" charset="0"/>
                <a:ea typeface="ＭＳ Ｐゴシック" charset="-128"/>
                <a:cs typeface="ＭＳ Ｐゴシック" charset="-128"/>
              </a:rPr>
              <a:t> platform will inform the classification of nodules as benign or malignant.  We will be able to compare </a:t>
            </a:r>
            <a:r>
              <a:rPr lang="en-US" sz="1200" b="1" kern="1200" dirty="0">
                <a:solidFill>
                  <a:schemeClr val="tx1"/>
                </a:solidFill>
                <a:effectLst/>
                <a:latin typeface="Arial" charset="0"/>
                <a:ea typeface="ＭＳ Ｐゴシック" charset="-128"/>
                <a:cs typeface="ＭＳ Ｐゴシック" charset="-128"/>
              </a:rPr>
              <a:t>eLB-LCDP</a:t>
            </a:r>
            <a:r>
              <a:rPr lang="en-US" sz="1200" kern="1200" dirty="0">
                <a:solidFill>
                  <a:schemeClr val="tx1"/>
                </a:solidFill>
                <a:effectLst/>
                <a:latin typeface="Arial" charset="0"/>
                <a:ea typeface="ＭＳ Ｐゴシック" charset="-128"/>
                <a:cs typeface="ＭＳ Ｐゴシック" charset="-128"/>
              </a:rPr>
              <a:t> with other lung cancer-associated liquid biopsy platforms to be developed in this consortium as well as within the EDRN and MCL consortia to determine the highest performing biomarkers and platforms that can move to clinical translation, whether alone, in combination, or as part of models that exploit clinical and imaging variables routinely acquired as part of patient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charset="0"/>
              <a:ea typeface="ＭＳ Ｐゴシック" charset="-128"/>
              <a:cs typeface="ＭＳ Ｐゴシック" charset="-128"/>
            </a:endParaRPr>
          </a:p>
          <a:p>
            <a:r>
              <a:rPr lang="en-US" sz="1200" b="1" kern="1200" dirty="0">
                <a:solidFill>
                  <a:schemeClr val="tx1"/>
                </a:solidFill>
                <a:effectLst/>
                <a:latin typeface="Arial" charset="0"/>
                <a:ea typeface="ＭＳ Ｐゴシック" charset="-128"/>
                <a:cs typeface="ＭＳ Ｐゴシック" charset="-128"/>
              </a:rPr>
              <a:t>The broad, unmet need for early diagnosis is the lack of an inexpensive test that can be applied at the point-of-care to individuals with screen- or incidentally-detected lung nodules to discriminate between nodules that are malignant or benign.</a:t>
            </a:r>
            <a:r>
              <a:rPr lang="en-US" sz="1200" kern="1200" dirty="0">
                <a:solidFill>
                  <a:schemeClr val="tx1"/>
                </a:solidFill>
                <a:effectLst/>
                <a:latin typeface="Arial" charset="0"/>
                <a:ea typeface="ＭＳ Ｐゴシック" charset="-128"/>
                <a:cs typeface="ＭＳ Ｐゴシック" charset="-128"/>
              </a:rPr>
              <a:t>   </a:t>
            </a:r>
          </a:p>
          <a:p>
            <a:r>
              <a:rPr lang="en-US" sz="1200" kern="1200" dirty="0">
                <a:solidFill>
                  <a:schemeClr val="tx1"/>
                </a:solidFill>
                <a:effectLst/>
                <a:latin typeface="Arial" charset="0"/>
                <a:ea typeface="ＭＳ Ｐゴシック" charset="-128"/>
                <a:cs typeface="ＭＳ Ｐゴシック" charset="-128"/>
              </a:rPr>
              <a:t>To be both effective </a:t>
            </a:r>
            <a:r>
              <a:rPr lang="en-US" sz="1200" i="1" kern="1200" dirty="0">
                <a:solidFill>
                  <a:schemeClr val="tx1"/>
                </a:solidFill>
                <a:effectLst/>
                <a:latin typeface="Arial" charset="0"/>
                <a:ea typeface="ＭＳ Ｐゴシック" charset="-128"/>
                <a:cs typeface="ＭＳ Ｐゴシック" charset="-128"/>
              </a:rPr>
              <a:t>and</a:t>
            </a:r>
            <a:r>
              <a:rPr lang="en-US" sz="1200" kern="1200" dirty="0">
                <a:solidFill>
                  <a:schemeClr val="tx1"/>
                </a:solidFill>
                <a:effectLst/>
                <a:latin typeface="Arial" charset="0"/>
                <a:ea typeface="ＭＳ Ｐゴシック" charset="-128"/>
                <a:cs typeface="ＭＳ Ｐゴシック" charset="-128"/>
              </a:rPr>
              <a:t> cost-effective, such testing must involve readily accessible biospecimens, should inform the biology of the IPN, and could be used either independently or in integrated models with other clinical and imaging data to differentiate benign from malignant lesions.  Indeed, there is growing recognition that risk-based mathematical models outperform current rule-based approaches to determine who should be screened (</a:t>
            </a:r>
            <a:r>
              <a:rPr lang="en-US" sz="1200" u="none" strike="noStrike" kern="1200" dirty="0">
                <a:solidFill>
                  <a:schemeClr val="tx1"/>
                </a:solidFill>
                <a:effectLst/>
                <a:latin typeface="Arial" charset="0"/>
                <a:ea typeface="ＭＳ Ｐゴシック" charset="-128"/>
                <a:cs typeface="ＭＳ Ｐゴシック" charset="-128"/>
                <a:hlinkClick r:id="rId3" tooltip="Cheung, 2018 #5291"/>
              </a:rPr>
              <a:t>19</a:t>
            </a:r>
            <a:r>
              <a:rPr lang="en-US" sz="1200" kern="1200" dirty="0">
                <a:solidFill>
                  <a:schemeClr val="tx1"/>
                </a:solidFill>
                <a:effectLst/>
                <a:latin typeface="Arial" charset="0"/>
                <a:ea typeface="ＭＳ Ｐゴシック" charset="-128"/>
                <a:cs typeface="ＭＳ Ｐゴシック" charset="-128"/>
              </a:rPr>
              <a:t>, </a:t>
            </a:r>
            <a:r>
              <a:rPr lang="en-US" sz="1200" u="none" strike="noStrike" kern="1200" dirty="0">
                <a:solidFill>
                  <a:schemeClr val="tx1"/>
                </a:solidFill>
                <a:effectLst/>
                <a:latin typeface="Arial" charset="0"/>
                <a:ea typeface="ＭＳ Ｐゴシック" charset="-128"/>
                <a:cs typeface="ＭＳ Ｐゴシック" charset="-128"/>
                <a:hlinkClick r:id="rId4" tooltip="Kumar, 2018 #5292"/>
              </a:rPr>
              <a:t>20</a:t>
            </a:r>
            <a:r>
              <a:rPr lang="en-US" sz="1200" kern="1200" dirty="0">
                <a:solidFill>
                  <a:schemeClr val="tx1"/>
                </a:solidFill>
                <a:effectLst/>
                <a:latin typeface="Arial" charset="0"/>
                <a:ea typeface="ＭＳ Ｐゴシック" charset="-128"/>
                <a:cs typeface="ＭＳ Ｐゴシック" charset="-128"/>
              </a:rPr>
              <a:t>) as well as which patients with IPNs have high risk of lung cancer (</a:t>
            </a:r>
            <a:r>
              <a:rPr lang="en-US" sz="1200" u="none" strike="noStrike" kern="1200" dirty="0">
                <a:solidFill>
                  <a:schemeClr val="tx1"/>
                </a:solidFill>
                <a:effectLst/>
                <a:latin typeface="Arial" charset="0"/>
                <a:ea typeface="ＭＳ Ｐゴシック" charset="-128"/>
                <a:cs typeface="ＭＳ Ｐゴシック" charset="-128"/>
                <a:hlinkClick r:id="rId5" tooltip="McWilliams, 2013 #5293"/>
              </a:rPr>
              <a:t>21</a:t>
            </a:r>
            <a:r>
              <a:rPr lang="en-US" sz="1200" kern="1200" dirty="0">
                <a:solidFill>
                  <a:schemeClr val="tx1"/>
                </a:solidFill>
                <a:effectLst/>
                <a:latin typeface="Arial" charset="0"/>
                <a:ea typeface="ＭＳ Ｐゴシック" charset="-128"/>
                <a:cs typeface="ＭＳ Ｐゴシック" charset="-128"/>
              </a:rPr>
              <a:t>).  The performance of such models  in discriminating between benign and malignant nodules could be dramatically improved by the incorporation of molecular-based biomarkers of lung cancer.  Combined, multiparametric modeling is one aim of our research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5"/>
          </p:nvPr>
        </p:nvSpPr>
        <p:spPr/>
        <p:txBody>
          <a:bodyPr/>
          <a:lstStyle/>
          <a:p>
            <a:fld id="{F6D849C5-5ECD-3946-B22B-1002F68950A6}" type="slidenum">
              <a:rPr lang="en-US" smtClean="0"/>
              <a:t>19</a:t>
            </a:fld>
            <a:endParaRPr lang="en-US"/>
          </a:p>
        </p:txBody>
      </p:sp>
    </p:spTree>
    <p:extLst>
      <p:ext uri="{BB962C8B-B14F-4D97-AF65-F5344CB8AC3E}">
        <p14:creationId xmlns:p14="http://schemas.microsoft.com/office/powerpoint/2010/main" val="1890665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2157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8655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F6D849C5-5ECD-3946-B22B-1002F68950A6}" type="slidenum">
              <a:rPr lang="en-US" smtClean="0"/>
              <a:t>24</a:t>
            </a:fld>
            <a:endParaRPr lang="en-US"/>
          </a:p>
        </p:txBody>
      </p:sp>
    </p:spTree>
    <p:extLst>
      <p:ext uri="{BB962C8B-B14F-4D97-AF65-F5344CB8AC3E}">
        <p14:creationId xmlns:p14="http://schemas.microsoft.com/office/powerpoint/2010/main" val="2331903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b="1" dirty="0"/>
              <a:t>Figure 1. The EFIRM liquid biopsy (eLB) assay is fragment length and “heat-shock” dependent.  </a:t>
            </a:r>
            <a:r>
              <a:rPr lang="en-US" dirty="0"/>
              <a:t>NIST samples of various fragment sizes (50, 100, 160bp) and concentrations (0.02, 0.0066, 0.00067ng/uL) were analyzed with the eLB T790M assay without</a:t>
            </a:r>
            <a:r>
              <a:rPr lang="en-US" b="1" dirty="0"/>
              <a:t> (A) </a:t>
            </a:r>
            <a:r>
              <a:rPr lang="en-US" dirty="0"/>
              <a:t>and with </a:t>
            </a:r>
            <a:r>
              <a:rPr lang="en-US" b="1" dirty="0"/>
              <a:t>(B) </a:t>
            </a:r>
            <a:r>
              <a:rPr lang="en-US" dirty="0"/>
              <a:t>”heat-shock” treatment (two cycles of temperature incubation @95</a:t>
            </a:r>
            <a:r>
              <a:rPr lang="en-US" baseline="30000" dirty="0"/>
              <a:t>o</a:t>
            </a:r>
            <a:r>
              <a:rPr lang="en-US" dirty="0"/>
              <a:t>C for 5 mins then @4</a:t>
            </a:r>
            <a:r>
              <a:rPr lang="en-US" baseline="30000" dirty="0"/>
              <a:t>o</a:t>
            </a:r>
            <a:r>
              <a:rPr lang="en-US" dirty="0"/>
              <a:t>C  for 5 mins). The heat-shock treatment is designed to denature dsDNA targets into ssDNA targets. </a:t>
            </a:r>
            <a:r>
              <a:rPr lang="en-US" b="1" dirty="0"/>
              <a:t>A) </a:t>
            </a:r>
            <a:r>
              <a:rPr lang="en-US" dirty="0"/>
              <a:t>Without heat-denaturation, the sensitivity of the eLB assay shows poor differentiation amongst concentrations. Compared to the larger fragment sizes, the 50bp NIST target demonstrates the best titratability.  </a:t>
            </a:r>
            <a:r>
              <a:rPr lang="en-US" b="1" dirty="0"/>
              <a:t>B) </a:t>
            </a:r>
            <a:r>
              <a:rPr lang="en-US" dirty="0"/>
              <a:t>With heat-shock, the signal intensity and sensitivity of the eLB assay is vastly improved compared to non-heat-shocked samples and all three fragment sizes are titratable.  The 50bp fragment remains the target with the best sensitivity.  The observation that eLB is enhanced by prior heat-shock of samples suggests that eLB assay “prefers” ssDNA targets over dsDNA targets.  Interestingly, non-heat-denatured 50bp NIST target is still detectable by eLB without heat-shock and even shows good sensitivity at higher concentrations.  Additionally, a shorter fragment size target is associated with greater eLB assay signal intensity/sensitivity which is indicative of length-dependent affinity to the 14bp-eLB capture probe. </a:t>
            </a:r>
          </a:p>
          <a:p>
            <a:endParaRPr lang="en-US" dirty="0"/>
          </a:p>
        </p:txBody>
      </p:sp>
    </p:spTree>
    <p:extLst>
      <p:ext uri="{BB962C8B-B14F-4D97-AF65-F5344CB8AC3E}">
        <p14:creationId xmlns:p14="http://schemas.microsoft.com/office/powerpoint/2010/main" val="1960319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91B430-4873-474C-9A31-1A713952C8E7}" type="slidenum">
              <a:rPr lang="en-US" smtClean="0"/>
              <a:t>33</a:t>
            </a:fld>
            <a:endParaRPr lang="en-US"/>
          </a:p>
        </p:txBody>
      </p:sp>
    </p:spTree>
    <p:extLst>
      <p:ext uri="{BB962C8B-B14F-4D97-AF65-F5344CB8AC3E}">
        <p14:creationId xmlns:p14="http://schemas.microsoft.com/office/powerpoint/2010/main" val="1578957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7983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28373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1057473" y="5803901"/>
            <a:ext cx="367088"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sto MT" charset="0"/>
                <a:ea typeface="ＭＳ Ｐゴシック" charset="0"/>
                <a:cs typeface="ＭＳ Ｐゴシック" charset="0"/>
              </a:defRPr>
            </a:lvl1pPr>
            <a:lvl2pPr marL="742950" indent="-285750">
              <a:defRPr>
                <a:solidFill>
                  <a:schemeClr val="tx1"/>
                </a:solidFill>
                <a:latin typeface="Calisto MT" charset="0"/>
                <a:ea typeface="ＭＳ Ｐゴシック" charset="0"/>
              </a:defRPr>
            </a:lvl2pPr>
            <a:lvl3pPr marL="1143000" indent="-228600">
              <a:defRPr>
                <a:solidFill>
                  <a:schemeClr val="tx1"/>
                </a:solidFill>
                <a:latin typeface="Calisto MT" charset="0"/>
                <a:ea typeface="ＭＳ Ｐゴシック" charset="0"/>
              </a:defRPr>
            </a:lvl3pPr>
            <a:lvl4pPr marL="1600200" indent="-228600">
              <a:defRPr>
                <a:solidFill>
                  <a:schemeClr val="tx1"/>
                </a:solidFill>
                <a:latin typeface="Calisto MT" charset="0"/>
                <a:ea typeface="ＭＳ Ｐゴシック" charset="0"/>
              </a:defRPr>
            </a:lvl4pPr>
            <a:lvl5pPr marL="2057400" indent="-228600">
              <a:defRPr>
                <a:solidFill>
                  <a:schemeClr val="tx1"/>
                </a:solidFill>
                <a:latin typeface="Calisto MT" charset="0"/>
                <a:ea typeface="ＭＳ Ｐゴシック" charset="0"/>
              </a:defRPr>
            </a:lvl5pPr>
            <a:lvl6pPr marL="2514600" indent="-228600" fontAlgn="base">
              <a:spcBef>
                <a:spcPct val="0"/>
              </a:spcBef>
              <a:spcAft>
                <a:spcPct val="0"/>
              </a:spcAft>
              <a:defRPr>
                <a:solidFill>
                  <a:schemeClr val="tx1"/>
                </a:solidFill>
                <a:latin typeface="Calisto MT" charset="0"/>
                <a:ea typeface="ＭＳ Ｐゴシック" charset="0"/>
              </a:defRPr>
            </a:lvl6pPr>
            <a:lvl7pPr marL="2971800" indent="-228600" fontAlgn="base">
              <a:spcBef>
                <a:spcPct val="0"/>
              </a:spcBef>
              <a:spcAft>
                <a:spcPct val="0"/>
              </a:spcAft>
              <a:defRPr>
                <a:solidFill>
                  <a:schemeClr val="tx1"/>
                </a:solidFill>
                <a:latin typeface="Calisto MT" charset="0"/>
                <a:ea typeface="ＭＳ Ｐゴシック" charset="0"/>
              </a:defRPr>
            </a:lvl7pPr>
            <a:lvl8pPr marL="3429000" indent="-228600" fontAlgn="base">
              <a:spcBef>
                <a:spcPct val="0"/>
              </a:spcBef>
              <a:spcAft>
                <a:spcPct val="0"/>
              </a:spcAft>
              <a:defRPr>
                <a:solidFill>
                  <a:schemeClr val="tx1"/>
                </a:solidFill>
                <a:latin typeface="Calisto MT" charset="0"/>
                <a:ea typeface="ＭＳ Ｐゴシック" charset="0"/>
              </a:defRPr>
            </a:lvl8pPr>
            <a:lvl9pPr marL="3886200" indent="-228600" fontAlgn="base">
              <a:spcBef>
                <a:spcPct val="0"/>
              </a:spcBef>
              <a:spcAft>
                <a:spcPct val="0"/>
              </a:spcAft>
              <a:defRPr>
                <a:solidFill>
                  <a:schemeClr val="tx1"/>
                </a:solidFill>
                <a:latin typeface="Calisto MT" charset="0"/>
                <a:ea typeface="ＭＳ Ｐゴシック" charset="0"/>
              </a:defRPr>
            </a:lvl9pPr>
          </a:lstStyle>
          <a:p>
            <a:pPr>
              <a:defRPr/>
            </a:pPr>
            <a:r>
              <a:rPr lang="en-US" sz="4400">
                <a:solidFill>
                  <a:srgbClr val="80B606"/>
                </a:solidFill>
                <a:latin typeface="Wingdings" charset="0"/>
              </a:rPr>
              <a:t>S</a:t>
            </a:r>
          </a:p>
        </p:txBody>
      </p:sp>
      <p:sp>
        <p:nvSpPr>
          <p:cNvPr id="2" name="Title 1"/>
          <p:cNvSpPr>
            <a:spLocks noGrp="1"/>
          </p:cNvSpPr>
          <p:nvPr>
            <p:ph type="ctrTitle"/>
          </p:nvPr>
        </p:nvSpPr>
        <p:spPr>
          <a:xfrm>
            <a:off x="609603" y="1295411"/>
            <a:ext cx="10970684" cy="1927225"/>
          </a:xfrm>
        </p:spPr>
        <p:txBody>
          <a:bodyPr tIns="0" bIns="0" anchor="b"/>
          <a:lstStyle>
            <a:lvl1pPr>
              <a:defRPr sz="60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609603" y="3307976"/>
            <a:ext cx="10970684" cy="1066800"/>
          </a:xfrm>
        </p:spPr>
        <p:txBody>
          <a:bodyPr tIns="0" bIns="0"/>
          <a:lstStyle>
            <a:lvl1pPr marL="0" indent="0" algn="ctr">
              <a:spcBef>
                <a:spcPts val="300"/>
              </a:spcBef>
              <a:buNone/>
              <a:defRPr sz="1800">
                <a:solidFill>
                  <a:schemeClr val="bg1"/>
                </a:solidFill>
                <a:latin typeface="+mj-lt"/>
              </a:defRPr>
            </a:lvl1pPr>
            <a:lvl2pPr marL="457191" indent="0" algn="ctr">
              <a:buNone/>
              <a:defRPr>
                <a:solidFill>
                  <a:schemeClr val="tx1">
                    <a:tint val="75000"/>
                  </a:schemeClr>
                </a:solidFill>
              </a:defRPr>
            </a:lvl2pPr>
            <a:lvl3pPr marL="914382" indent="0" algn="ctr">
              <a:buNone/>
              <a:defRPr>
                <a:solidFill>
                  <a:schemeClr val="tx1">
                    <a:tint val="75000"/>
                  </a:schemeClr>
                </a:solidFill>
              </a:defRPr>
            </a:lvl3pPr>
            <a:lvl4pPr marL="1371573" indent="0" algn="ctr">
              <a:buNone/>
              <a:defRPr>
                <a:solidFill>
                  <a:schemeClr val="tx1">
                    <a:tint val="75000"/>
                  </a:schemeClr>
                </a:solidFill>
              </a:defRPr>
            </a:lvl4pPr>
            <a:lvl5pPr marL="1828764" indent="0" algn="ctr">
              <a:buNone/>
              <a:defRPr>
                <a:solidFill>
                  <a:schemeClr val="tx1">
                    <a:tint val="75000"/>
                  </a:schemeClr>
                </a:solidFill>
              </a:defRPr>
            </a:lvl5pPr>
            <a:lvl6pPr marL="2285955" indent="0" algn="ctr">
              <a:buNone/>
              <a:defRPr>
                <a:solidFill>
                  <a:schemeClr val="tx1">
                    <a:tint val="75000"/>
                  </a:schemeClr>
                </a:solidFill>
              </a:defRPr>
            </a:lvl6pPr>
            <a:lvl7pPr marL="2743146" indent="0" algn="ctr">
              <a:buNone/>
              <a:defRPr>
                <a:solidFill>
                  <a:schemeClr val="tx1">
                    <a:tint val="75000"/>
                  </a:schemeClr>
                </a:solidFill>
              </a:defRPr>
            </a:lvl7pPr>
            <a:lvl8pPr marL="3200336" indent="0" algn="ctr">
              <a:buNone/>
              <a:defRPr>
                <a:solidFill>
                  <a:schemeClr val="tx1">
                    <a:tint val="75000"/>
                  </a:schemeClr>
                </a:solidFill>
              </a:defRPr>
            </a:lvl8pPr>
            <a:lvl9pPr marL="3657526" indent="0" algn="ctr">
              <a:buNone/>
              <a:defRPr>
                <a:solidFill>
                  <a:schemeClr val="tx1">
                    <a:tint val="75000"/>
                  </a:schemeClr>
                </a:solidFill>
              </a:defRPr>
            </a:lvl9pPr>
          </a:lstStyle>
          <a:p>
            <a:r>
              <a:rPr lang="en-US"/>
              <a:t>Click to edit Master subtitle style</a:t>
            </a:r>
            <a:endParaRPr dirty="0"/>
          </a:p>
        </p:txBody>
      </p:sp>
      <p:sp>
        <p:nvSpPr>
          <p:cNvPr id="5" name="Date Placeholder 3"/>
          <p:cNvSpPr>
            <a:spLocks noGrp="1"/>
          </p:cNvSpPr>
          <p:nvPr>
            <p:ph type="dt" sz="half" idx="10"/>
          </p:nvPr>
        </p:nvSpPr>
        <p:spPr/>
        <p:txBody>
          <a:bodyPr/>
          <a:lstStyle>
            <a:lvl1pPr>
              <a:defRPr/>
            </a:lvl1pPr>
          </a:lstStyle>
          <a:p>
            <a:fld id="{D9AAC2F4-15EB-894F-84FC-0E40237C7540}" type="datetimeFigureOut">
              <a:rPr lang="en-US" altLang="en-US"/>
              <a:pPr/>
              <a:t>9/11/19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4ABA865-D98F-B949-83D2-E51B8E1EA8D1}" type="slidenum">
              <a:rPr lang="en-US" altLang="en-US"/>
              <a:pPr/>
              <a:t>‹#›</a:t>
            </a:fld>
            <a:endParaRPr lang="en-US" altLang="en-US"/>
          </a:p>
        </p:txBody>
      </p:sp>
    </p:spTree>
    <p:extLst>
      <p:ext uri="{BB962C8B-B14F-4D97-AF65-F5344CB8AC3E}">
        <p14:creationId xmlns:p14="http://schemas.microsoft.com/office/powerpoint/2010/main" val="2130971137"/>
      </p:ext>
    </p:extLst>
  </p:cSld>
  <p:clrMapOvr>
    <a:overrideClrMapping bg1="lt1" tx1="dk1" bg2="lt2" tx2="dk2" accent1="accent1" accent2="accent2" accent3="accent3" accent4="accent4" accent5="accent5" accent6="accent6" hlink="hlink" folHlink="folHlink"/>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fld id="{84D4EA7D-7F5B-664B-9A61-746CCA5E9A15}" type="datetimeFigureOut">
              <a:rPr lang="en-US" altLang="en-US"/>
              <a:pPr/>
              <a:t>9/11/19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1BE6D9C-AFC0-3D49-8E9C-A68A71895176}" type="slidenum">
              <a:rPr lang="en-US" altLang="en-US"/>
              <a:pPr/>
              <a:t>‹#›</a:t>
            </a:fld>
            <a:endParaRPr lang="en-US" altLang="en-US"/>
          </a:p>
        </p:txBody>
      </p:sp>
    </p:spTree>
    <p:extLst>
      <p:ext uri="{BB962C8B-B14F-4D97-AF65-F5344CB8AC3E}">
        <p14:creationId xmlns:p14="http://schemas.microsoft.com/office/powerpoint/2010/main" val="1081144363"/>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1057473" y="5803901"/>
            <a:ext cx="367088"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sto MT" charset="0"/>
                <a:ea typeface="ＭＳ Ｐゴシック" charset="0"/>
                <a:cs typeface="ＭＳ Ｐゴシック" charset="0"/>
              </a:defRPr>
            </a:lvl1pPr>
            <a:lvl2pPr marL="742950" indent="-285750">
              <a:defRPr>
                <a:solidFill>
                  <a:schemeClr val="tx1"/>
                </a:solidFill>
                <a:latin typeface="Calisto MT" charset="0"/>
                <a:ea typeface="ＭＳ Ｐゴシック" charset="0"/>
              </a:defRPr>
            </a:lvl2pPr>
            <a:lvl3pPr marL="1143000" indent="-228600">
              <a:defRPr>
                <a:solidFill>
                  <a:schemeClr val="tx1"/>
                </a:solidFill>
                <a:latin typeface="Calisto MT" charset="0"/>
                <a:ea typeface="ＭＳ Ｐゴシック" charset="0"/>
              </a:defRPr>
            </a:lvl3pPr>
            <a:lvl4pPr marL="1600200" indent="-228600">
              <a:defRPr>
                <a:solidFill>
                  <a:schemeClr val="tx1"/>
                </a:solidFill>
                <a:latin typeface="Calisto MT" charset="0"/>
                <a:ea typeface="ＭＳ Ｐゴシック" charset="0"/>
              </a:defRPr>
            </a:lvl4pPr>
            <a:lvl5pPr marL="2057400" indent="-228600">
              <a:defRPr>
                <a:solidFill>
                  <a:schemeClr val="tx1"/>
                </a:solidFill>
                <a:latin typeface="Calisto MT" charset="0"/>
                <a:ea typeface="ＭＳ Ｐゴシック" charset="0"/>
              </a:defRPr>
            </a:lvl5pPr>
            <a:lvl6pPr marL="2514600" indent="-228600" fontAlgn="base">
              <a:spcBef>
                <a:spcPct val="0"/>
              </a:spcBef>
              <a:spcAft>
                <a:spcPct val="0"/>
              </a:spcAft>
              <a:defRPr>
                <a:solidFill>
                  <a:schemeClr val="tx1"/>
                </a:solidFill>
                <a:latin typeface="Calisto MT" charset="0"/>
                <a:ea typeface="ＭＳ Ｐゴシック" charset="0"/>
              </a:defRPr>
            </a:lvl6pPr>
            <a:lvl7pPr marL="2971800" indent="-228600" fontAlgn="base">
              <a:spcBef>
                <a:spcPct val="0"/>
              </a:spcBef>
              <a:spcAft>
                <a:spcPct val="0"/>
              </a:spcAft>
              <a:defRPr>
                <a:solidFill>
                  <a:schemeClr val="tx1"/>
                </a:solidFill>
                <a:latin typeface="Calisto MT" charset="0"/>
                <a:ea typeface="ＭＳ Ｐゴシック" charset="0"/>
              </a:defRPr>
            </a:lvl7pPr>
            <a:lvl8pPr marL="3429000" indent="-228600" fontAlgn="base">
              <a:spcBef>
                <a:spcPct val="0"/>
              </a:spcBef>
              <a:spcAft>
                <a:spcPct val="0"/>
              </a:spcAft>
              <a:defRPr>
                <a:solidFill>
                  <a:schemeClr val="tx1"/>
                </a:solidFill>
                <a:latin typeface="Calisto MT" charset="0"/>
                <a:ea typeface="ＭＳ Ｐゴシック" charset="0"/>
              </a:defRPr>
            </a:lvl8pPr>
            <a:lvl9pPr marL="3886200" indent="-228600" fontAlgn="base">
              <a:spcBef>
                <a:spcPct val="0"/>
              </a:spcBef>
              <a:spcAft>
                <a:spcPct val="0"/>
              </a:spcAft>
              <a:defRPr>
                <a:solidFill>
                  <a:schemeClr val="tx1"/>
                </a:solidFill>
                <a:latin typeface="Calisto MT" charset="0"/>
                <a:ea typeface="ＭＳ Ｐゴシック" charset="0"/>
              </a:defRPr>
            </a:lvl9pPr>
          </a:lstStyle>
          <a:p>
            <a:pPr>
              <a:defRPr/>
            </a:pPr>
            <a:r>
              <a:rPr lang="en-US" sz="4400">
                <a:solidFill>
                  <a:srgbClr val="80B606"/>
                </a:solidFill>
                <a:latin typeface="Wingdings" charset="0"/>
              </a:rPr>
              <a:t>S</a:t>
            </a:r>
          </a:p>
        </p:txBody>
      </p:sp>
      <p:sp>
        <p:nvSpPr>
          <p:cNvPr id="2" name="Title 1"/>
          <p:cNvSpPr>
            <a:spLocks noGrp="1"/>
          </p:cNvSpPr>
          <p:nvPr>
            <p:ph type="title"/>
          </p:nvPr>
        </p:nvSpPr>
        <p:spPr>
          <a:xfrm>
            <a:off x="609600" y="2236705"/>
            <a:ext cx="8534400" cy="1362075"/>
          </a:xfrm>
        </p:spPr>
        <p:txBody>
          <a:bodyPr anchor="b"/>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2235205" y="3609705"/>
            <a:ext cx="6908801" cy="1500187"/>
          </a:xfrm>
        </p:spPr>
        <p:txBody>
          <a:bodyPr/>
          <a:lstStyle>
            <a:lvl1pPr marL="0" indent="0" algn="r">
              <a:spcBef>
                <a:spcPts val="300"/>
              </a:spcBef>
              <a:buNone/>
              <a:defRPr sz="1800" baseline="0">
                <a:solidFill>
                  <a:schemeClr val="bg1"/>
                </a:solidFill>
              </a:defRPr>
            </a:lvl1pPr>
            <a:lvl2pPr marL="457191" indent="0">
              <a:buNone/>
              <a:defRPr sz="1800">
                <a:solidFill>
                  <a:schemeClr val="tx1">
                    <a:tint val="75000"/>
                  </a:schemeClr>
                </a:solidFill>
              </a:defRPr>
            </a:lvl2pPr>
            <a:lvl3pPr marL="914382" indent="0">
              <a:buNone/>
              <a:defRPr sz="1600">
                <a:solidFill>
                  <a:schemeClr val="tx1">
                    <a:tint val="75000"/>
                  </a:schemeClr>
                </a:solidFill>
              </a:defRPr>
            </a:lvl3pPr>
            <a:lvl4pPr marL="1371573" indent="0">
              <a:buNone/>
              <a:defRPr sz="1400">
                <a:solidFill>
                  <a:schemeClr val="tx1">
                    <a:tint val="75000"/>
                  </a:schemeClr>
                </a:solidFill>
              </a:defRPr>
            </a:lvl4pPr>
            <a:lvl5pPr marL="1828764" indent="0">
              <a:buNone/>
              <a:defRPr sz="1400">
                <a:solidFill>
                  <a:schemeClr val="tx1">
                    <a:tint val="75000"/>
                  </a:schemeClr>
                </a:solidFill>
              </a:defRPr>
            </a:lvl5pPr>
            <a:lvl6pPr marL="2285955" indent="0">
              <a:buNone/>
              <a:defRPr sz="1400">
                <a:solidFill>
                  <a:schemeClr val="tx1">
                    <a:tint val="75000"/>
                  </a:schemeClr>
                </a:solidFill>
              </a:defRPr>
            </a:lvl6pPr>
            <a:lvl7pPr marL="2743146" indent="0">
              <a:buNone/>
              <a:defRPr sz="1400">
                <a:solidFill>
                  <a:schemeClr val="tx1">
                    <a:tint val="75000"/>
                  </a:schemeClr>
                </a:solidFill>
              </a:defRPr>
            </a:lvl7pPr>
            <a:lvl8pPr marL="3200336" indent="0">
              <a:buNone/>
              <a:defRPr sz="1400">
                <a:solidFill>
                  <a:schemeClr val="tx1">
                    <a:tint val="75000"/>
                  </a:schemeClr>
                </a:solidFill>
              </a:defRPr>
            </a:lvl8pPr>
            <a:lvl9pPr marL="3657526"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solidFill>
                  <a:srgbClr val="FFFFFF"/>
                </a:solidFill>
              </a:defRPr>
            </a:lvl1pPr>
          </a:lstStyle>
          <a:p>
            <a:fld id="{543CF159-009B-1642-8A51-A5C019EC672E}" type="datetimeFigureOut">
              <a:rPr lang="en-US" altLang="en-US"/>
              <a:pPr/>
              <a:t>9/11/19</a:t>
            </a:fld>
            <a:endParaRPr lang="en-US" altLang="en-US"/>
          </a:p>
        </p:txBody>
      </p:sp>
      <p:sp>
        <p:nvSpPr>
          <p:cNvPr id="6" name="Footer Placeholder 4"/>
          <p:cNvSpPr>
            <a:spLocks noGrp="1"/>
          </p:cNvSpPr>
          <p:nvPr>
            <p:ph type="ftr" sz="quarter" idx="11"/>
          </p:nvPr>
        </p:nvSpPr>
        <p:spPr>
          <a:xfrm>
            <a:off x="9652002" y="6356359"/>
            <a:ext cx="1928284"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solidFill>
                  <a:srgbClr val="FFFFFF"/>
                </a:solidFill>
              </a:defRPr>
            </a:lvl1pPr>
          </a:lstStyle>
          <a:p>
            <a:fld id="{130F1159-1687-AA4D-A361-CE814FB87E14}" type="slidenum">
              <a:rPr lang="en-US" altLang="en-US"/>
              <a:pPr/>
              <a:t>‹#›</a:t>
            </a:fld>
            <a:endParaRPr lang="en-US" altLang="en-US"/>
          </a:p>
        </p:txBody>
      </p:sp>
    </p:spTree>
    <p:extLst>
      <p:ext uri="{BB962C8B-B14F-4D97-AF65-F5344CB8AC3E}">
        <p14:creationId xmlns:p14="http://schemas.microsoft.com/office/powerpoint/2010/main" val="1647118540"/>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87552" y="2784475"/>
            <a:ext cx="5023104" cy="3252788"/>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9671" y="2784475"/>
            <a:ext cx="5023104" cy="3252788"/>
          </a:xfrm>
        </p:spPr>
        <p:txBody>
          <a:bodyPr/>
          <a:lstStyle>
            <a:lvl1pPr>
              <a:defRPr sz="1800"/>
            </a:lvl1pPr>
            <a:lvl2pPr>
              <a:defRPr sz="1800"/>
            </a:lvl2pPr>
            <a:lvl3pPr>
              <a:defRPr sz="1800"/>
            </a:lvl3pPr>
            <a:lvl4pPr>
              <a:defRPr sz="1800"/>
            </a:lvl4pPr>
            <a:lvl5pPr>
              <a:defRPr sz="1800"/>
            </a:lvl5pPr>
            <a:lvl6pPr marL="1946236" indent="-227009">
              <a:tabLst/>
              <a:defRPr sz="1600"/>
            </a:lvl6pPr>
            <a:lvl7pPr marL="2173244" indent="-227009">
              <a:tabLst/>
              <a:defRPr sz="1600"/>
            </a:lvl7pPr>
            <a:lvl8pPr marL="2398665" indent="-227009">
              <a:tabLst/>
              <a:defRPr sz="1600"/>
            </a:lvl8pPr>
            <a:lvl9pPr marL="2625673" indent="-227009">
              <a:tabLst/>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3"/>
          <p:cNvSpPr>
            <a:spLocks noGrp="1"/>
          </p:cNvSpPr>
          <p:nvPr>
            <p:ph type="dt" sz="half" idx="10"/>
          </p:nvPr>
        </p:nvSpPr>
        <p:spPr/>
        <p:txBody>
          <a:bodyPr/>
          <a:lstStyle>
            <a:lvl1pPr>
              <a:defRPr/>
            </a:lvl1pPr>
          </a:lstStyle>
          <a:p>
            <a:fld id="{4C2BF37D-3340-2B4B-8D22-C61864F28C69}" type="datetimeFigureOut">
              <a:rPr lang="en-US" altLang="en-US"/>
              <a:pPr/>
              <a:t>9/11/19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D306EDB-962A-0048-B21C-EBCFD2478D37}" type="slidenum">
              <a:rPr lang="en-US" altLang="en-US"/>
              <a:pPr/>
              <a:t>‹#›</a:t>
            </a:fld>
            <a:endParaRPr lang="en-US" altLang="en-US"/>
          </a:p>
        </p:txBody>
      </p:sp>
    </p:spTree>
    <p:extLst>
      <p:ext uri="{BB962C8B-B14F-4D97-AF65-F5344CB8AC3E}">
        <p14:creationId xmlns:p14="http://schemas.microsoft.com/office/powerpoint/2010/main" val="934171674"/>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87552" y="2232211"/>
            <a:ext cx="5023104" cy="762000"/>
          </a:xfrm>
        </p:spPr>
        <p:txBody>
          <a:bodyPr anchor="b">
            <a:noAutofit/>
          </a:bodyPr>
          <a:lstStyle>
            <a:lvl1pPr marL="0" indent="0" algn="ctr">
              <a:lnSpc>
                <a:spcPts val="2600"/>
              </a:lnSpc>
              <a:spcBef>
                <a:spcPts val="0"/>
              </a:spcBef>
              <a:buNone/>
              <a:defRPr sz="2400" b="1">
                <a:solidFill>
                  <a:schemeClr val="accent1"/>
                </a:solidFill>
              </a:defRPr>
            </a:lvl1pPr>
            <a:lvl2pPr marL="457191" indent="0">
              <a:buNone/>
              <a:defRPr sz="2000" b="1"/>
            </a:lvl2pPr>
            <a:lvl3pPr marL="914382" indent="0">
              <a:buNone/>
              <a:defRPr sz="1800" b="1"/>
            </a:lvl3pPr>
            <a:lvl4pPr marL="1371573" indent="0">
              <a:buNone/>
              <a:defRPr sz="1600" b="1"/>
            </a:lvl4pPr>
            <a:lvl5pPr marL="1828764" indent="0">
              <a:buNone/>
              <a:defRPr sz="1600" b="1"/>
            </a:lvl5pPr>
            <a:lvl6pPr marL="2285955" indent="0">
              <a:buNone/>
              <a:defRPr sz="1600" b="1"/>
            </a:lvl6pPr>
            <a:lvl7pPr marL="2743146" indent="0">
              <a:buNone/>
              <a:defRPr sz="1600" b="1"/>
            </a:lvl7pPr>
            <a:lvl8pPr marL="3200336" indent="0">
              <a:buNone/>
              <a:defRPr sz="1600" b="1"/>
            </a:lvl8pPr>
            <a:lvl9pPr marL="3657526" indent="0">
              <a:buNone/>
              <a:defRPr sz="1600" b="1"/>
            </a:lvl9pPr>
          </a:lstStyle>
          <a:p>
            <a:pPr lvl="0"/>
            <a:r>
              <a:rPr lang="en-US"/>
              <a:t>Click to edit Master text styles</a:t>
            </a:r>
          </a:p>
        </p:txBody>
      </p:sp>
      <p:sp>
        <p:nvSpPr>
          <p:cNvPr id="4" name="Content Placeholder 3"/>
          <p:cNvSpPr>
            <a:spLocks noGrp="1"/>
          </p:cNvSpPr>
          <p:nvPr>
            <p:ph sz="half" idx="2"/>
          </p:nvPr>
        </p:nvSpPr>
        <p:spPr>
          <a:xfrm>
            <a:off x="987552" y="3160068"/>
            <a:ext cx="5023104" cy="2891491"/>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5437" y="2232211"/>
            <a:ext cx="5023104" cy="762000"/>
          </a:xfrm>
        </p:spPr>
        <p:txBody>
          <a:bodyPr anchor="b">
            <a:noAutofit/>
          </a:bodyPr>
          <a:lstStyle>
            <a:lvl1pPr marL="0" indent="0" algn="ctr">
              <a:lnSpc>
                <a:spcPts val="2600"/>
              </a:lnSpc>
              <a:spcBef>
                <a:spcPts val="0"/>
              </a:spcBef>
              <a:buNone/>
              <a:defRPr sz="2400" b="1">
                <a:solidFill>
                  <a:schemeClr val="accent1"/>
                </a:solidFill>
              </a:defRPr>
            </a:lvl1pPr>
            <a:lvl2pPr marL="457191" indent="0">
              <a:buNone/>
              <a:defRPr sz="2000" b="1"/>
            </a:lvl2pPr>
            <a:lvl3pPr marL="914382" indent="0">
              <a:buNone/>
              <a:defRPr sz="1800" b="1"/>
            </a:lvl3pPr>
            <a:lvl4pPr marL="1371573" indent="0">
              <a:buNone/>
              <a:defRPr sz="1600" b="1"/>
            </a:lvl4pPr>
            <a:lvl5pPr marL="1828764" indent="0">
              <a:buNone/>
              <a:defRPr sz="1600" b="1"/>
            </a:lvl5pPr>
            <a:lvl6pPr marL="2285955" indent="0">
              <a:buNone/>
              <a:defRPr sz="1600" b="1"/>
            </a:lvl6pPr>
            <a:lvl7pPr marL="2743146" indent="0">
              <a:buNone/>
              <a:defRPr sz="1600" b="1"/>
            </a:lvl7pPr>
            <a:lvl8pPr marL="3200336" indent="0">
              <a:buNone/>
              <a:defRPr sz="1600" b="1"/>
            </a:lvl8pPr>
            <a:lvl9pPr marL="365752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5437" y="3160068"/>
            <a:ext cx="5023104" cy="2891491"/>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3"/>
          <p:cNvSpPr>
            <a:spLocks noGrp="1"/>
          </p:cNvSpPr>
          <p:nvPr>
            <p:ph type="dt" sz="half" idx="10"/>
          </p:nvPr>
        </p:nvSpPr>
        <p:spPr/>
        <p:txBody>
          <a:bodyPr/>
          <a:lstStyle>
            <a:lvl1pPr>
              <a:defRPr/>
            </a:lvl1pPr>
          </a:lstStyle>
          <a:p>
            <a:fld id="{82436516-DA18-344D-807F-1D39961DF88C}" type="datetimeFigureOut">
              <a:rPr lang="en-US" altLang="en-US"/>
              <a:pPr/>
              <a:t>9/11/19</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147FCDC-E625-714D-96F1-33AF8406C756}" type="slidenum">
              <a:rPr lang="en-US" altLang="en-US"/>
              <a:pPr/>
              <a:t>‹#›</a:t>
            </a:fld>
            <a:endParaRPr lang="en-US" altLang="en-US"/>
          </a:p>
        </p:txBody>
      </p:sp>
    </p:spTree>
    <p:extLst>
      <p:ext uri="{BB962C8B-B14F-4D97-AF65-F5344CB8AC3E}">
        <p14:creationId xmlns:p14="http://schemas.microsoft.com/office/powerpoint/2010/main" val="370381701"/>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16001" y="2784475"/>
            <a:ext cx="10208683"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1016001" y="4497070"/>
            <a:ext cx="10208683"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3"/>
          <p:cNvSpPr>
            <a:spLocks noGrp="1"/>
          </p:cNvSpPr>
          <p:nvPr>
            <p:ph type="dt" sz="half" idx="14"/>
          </p:nvPr>
        </p:nvSpPr>
        <p:spPr/>
        <p:txBody>
          <a:bodyPr/>
          <a:lstStyle>
            <a:lvl1pPr>
              <a:defRPr/>
            </a:lvl1pPr>
          </a:lstStyle>
          <a:p>
            <a:fld id="{82F13174-B058-9E48-BBFD-87677A850D1C}" type="datetimeFigureOut">
              <a:rPr lang="en-US" altLang="en-US"/>
              <a:pPr/>
              <a:t>9/11/19</a:t>
            </a:fld>
            <a:endParaRPr lang="en-US" alt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ED441718-C2FF-BE41-BE3E-1C5C89164D90}" type="slidenum">
              <a:rPr lang="en-US" altLang="en-US"/>
              <a:pPr/>
              <a:t>‹#›</a:t>
            </a:fld>
            <a:endParaRPr lang="en-US" altLang="en-US"/>
          </a:p>
        </p:txBody>
      </p:sp>
    </p:spTree>
    <p:extLst>
      <p:ext uri="{BB962C8B-B14F-4D97-AF65-F5344CB8AC3E}">
        <p14:creationId xmlns:p14="http://schemas.microsoft.com/office/powerpoint/2010/main" val="1597639701"/>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181344" y="2784475"/>
            <a:ext cx="5023104" cy="1554480"/>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6181344" y="4497070"/>
            <a:ext cx="5023104" cy="1554480"/>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Content Placeholder 2"/>
          <p:cNvSpPr>
            <a:spLocks noGrp="1"/>
          </p:cNvSpPr>
          <p:nvPr>
            <p:ph sz="half" idx="14"/>
          </p:nvPr>
        </p:nvSpPr>
        <p:spPr>
          <a:xfrm>
            <a:off x="987552" y="2784475"/>
            <a:ext cx="5023104" cy="3252788"/>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Date Placeholder 3"/>
          <p:cNvSpPr>
            <a:spLocks noGrp="1"/>
          </p:cNvSpPr>
          <p:nvPr>
            <p:ph type="dt" sz="half" idx="15"/>
          </p:nvPr>
        </p:nvSpPr>
        <p:spPr/>
        <p:txBody>
          <a:bodyPr/>
          <a:lstStyle>
            <a:lvl1pPr>
              <a:defRPr/>
            </a:lvl1pPr>
          </a:lstStyle>
          <a:p>
            <a:fld id="{B502423D-AEB6-5F4D-B40E-E5763D962EBC}" type="datetimeFigureOut">
              <a:rPr lang="en-US" altLang="en-US"/>
              <a:pPr/>
              <a:t>9/11/19</a:t>
            </a:fld>
            <a:endParaRPr lang="en-US" altLang="en-US"/>
          </a:p>
        </p:txBody>
      </p:sp>
      <p:sp>
        <p:nvSpPr>
          <p:cNvPr id="7" name="Footer Placeholder 4"/>
          <p:cNvSpPr>
            <a:spLocks noGrp="1"/>
          </p:cNvSpPr>
          <p:nvPr>
            <p:ph type="ftr" sz="quarter" idx="16"/>
          </p:nvPr>
        </p:nvSpPr>
        <p:spPr/>
        <p:txBody>
          <a:bodyPr/>
          <a:lstStyle>
            <a:lvl1pPr>
              <a:defRPr/>
            </a:lvl1pPr>
          </a:lstStyle>
          <a:p>
            <a:pPr>
              <a:defRPr/>
            </a:pPr>
            <a:endParaRPr lang="en-US"/>
          </a:p>
        </p:txBody>
      </p:sp>
      <p:sp>
        <p:nvSpPr>
          <p:cNvPr id="10" name="Slide Number Placeholder 5"/>
          <p:cNvSpPr>
            <a:spLocks noGrp="1"/>
          </p:cNvSpPr>
          <p:nvPr>
            <p:ph type="sldNum" sz="quarter" idx="17"/>
          </p:nvPr>
        </p:nvSpPr>
        <p:spPr/>
        <p:txBody>
          <a:bodyPr/>
          <a:lstStyle>
            <a:lvl1pPr>
              <a:defRPr/>
            </a:lvl1pPr>
          </a:lstStyle>
          <a:p>
            <a:fld id="{B5756EBB-06E6-3345-AFB4-0551C00118CD}" type="slidenum">
              <a:rPr lang="en-US" altLang="en-US"/>
              <a:pPr/>
              <a:t>‹#›</a:t>
            </a:fld>
            <a:endParaRPr lang="en-US" altLang="en-US"/>
          </a:p>
        </p:txBody>
      </p:sp>
    </p:spTree>
    <p:extLst>
      <p:ext uri="{BB962C8B-B14F-4D97-AF65-F5344CB8AC3E}">
        <p14:creationId xmlns:p14="http://schemas.microsoft.com/office/powerpoint/2010/main" val="1542416266"/>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181344" y="2784475"/>
            <a:ext cx="5023104" cy="1554480"/>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6181344" y="4497070"/>
            <a:ext cx="5023104" cy="1554480"/>
          </a:xfrm>
        </p:spPr>
        <p:txBody>
          <a:bodyPr/>
          <a:lstStyle>
            <a:lvl1pPr>
              <a:defRPr sz="1800"/>
            </a:lvl1pPr>
            <a:lvl2pPr>
              <a:defRPr sz="1800"/>
            </a:lvl2pPr>
            <a:lvl3pPr>
              <a:defRPr sz="1800"/>
            </a:lvl3pPr>
            <a:lvl4pPr>
              <a:defRPr sz="1800"/>
            </a:lvl4pPr>
            <a:lvl5pPr>
              <a:defRPr sz="1800"/>
            </a:lvl5pPr>
            <a:lvl6pPr marL="1946236"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44"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665"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673" indent="-234946" algn="l" defTabSz="914382"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Content Placeholder 2"/>
          <p:cNvSpPr>
            <a:spLocks noGrp="1"/>
          </p:cNvSpPr>
          <p:nvPr>
            <p:ph sz="half" idx="14"/>
          </p:nvPr>
        </p:nvSpPr>
        <p:spPr>
          <a:xfrm>
            <a:off x="986367" y="2784475"/>
            <a:ext cx="5023104" cy="1554480"/>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5"/>
          </p:nvPr>
        </p:nvSpPr>
        <p:spPr>
          <a:xfrm>
            <a:off x="986367" y="4497070"/>
            <a:ext cx="5023104" cy="1554480"/>
          </a:xfrm>
        </p:spPr>
        <p:txBody>
          <a:bodyPr/>
          <a:lstStyle>
            <a:lvl1pPr>
              <a:defRPr sz="1800"/>
            </a:lvl1pPr>
            <a:lvl2pPr>
              <a:defRPr sz="1800"/>
            </a:lvl2pPr>
            <a:lvl3pPr>
              <a:defRPr sz="1800"/>
            </a:lvl3pPr>
            <a:lvl4pPr>
              <a:defRPr sz="1800"/>
            </a:lvl4pPr>
            <a:lvl5pPr>
              <a:defRPr sz="1800"/>
            </a:lvl5pPr>
            <a:lvl6pPr marL="1946236"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44"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665"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673" indent="-234946" algn="l" defTabSz="914382"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3"/>
          <p:cNvSpPr>
            <a:spLocks noGrp="1"/>
          </p:cNvSpPr>
          <p:nvPr>
            <p:ph type="dt" sz="half" idx="16"/>
          </p:nvPr>
        </p:nvSpPr>
        <p:spPr/>
        <p:txBody>
          <a:bodyPr/>
          <a:lstStyle>
            <a:lvl1pPr>
              <a:defRPr/>
            </a:lvl1pPr>
          </a:lstStyle>
          <a:p>
            <a:fld id="{7EC0668A-3911-EB47-ABA6-E9DC0BD350A0}" type="datetimeFigureOut">
              <a:rPr lang="en-US" altLang="en-US"/>
              <a:pPr/>
              <a:t>9/11/19</a:t>
            </a:fld>
            <a:endParaRPr lang="en-US" altLang="en-US"/>
          </a:p>
        </p:txBody>
      </p:sp>
      <p:sp>
        <p:nvSpPr>
          <p:cNvPr id="9" name="Footer Placeholder 4"/>
          <p:cNvSpPr>
            <a:spLocks noGrp="1"/>
          </p:cNvSpPr>
          <p:nvPr>
            <p:ph type="ftr" sz="quarter" idx="17"/>
          </p:nvPr>
        </p:nvSpPr>
        <p:spPr/>
        <p:txBody>
          <a:bodyPr/>
          <a:lstStyle>
            <a:lvl1pPr>
              <a:defRPr/>
            </a:lvl1pPr>
          </a:lstStyle>
          <a:p>
            <a:pPr>
              <a:defRPr/>
            </a:pPr>
            <a:endParaRPr lang="en-US"/>
          </a:p>
        </p:txBody>
      </p:sp>
      <p:sp>
        <p:nvSpPr>
          <p:cNvPr id="12" name="Slide Number Placeholder 5"/>
          <p:cNvSpPr>
            <a:spLocks noGrp="1"/>
          </p:cNvSpPr>
          <p:nvPr>
            <p:ph type="sldNum" sz="quarter" idx="18"/>
          </p:nvPr>
        </p:nvSpPr>
        <p:spPr/>
        <p:txBody>
          <a:bodyPr/>
          <a:lstStyle>
            <a:lvl1pPr>
              <a:defRPr/>
            </a:lvl1pPr>
          </a:lstStyle>
          <a:p>
            <a:fld id="{D635A593-9A55-FD46-89BC-A6C6A3922951}" type="slidenum">
              <a:rPr lang="en-US" altLang="en-US"/>
              <a:pPr/>
              <a:t>‹#›</a:t>
            </a:fld>
            <a:endParaRPr lang="en-US" altLang="en-US"/>
          </a:p>
        </p:txBody>
      </p:sp>
    </p:spTree>
    <p:extLst>
      <p:ext uri="{BB962C8B-B14F-4D97-AF65-F5344CB8AC3E}">
        <p14:creationId xmlns:p14="http://schemas.microsoft.com/office/powerpoint/2010/main" val="1115079725"/>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3"/>
          <p:cNvSpPr>
            <a:spLocks noGrp="1"/>
          </p:cNvSpPr>
          <p:nvPr>
            <p:ph type="dt" sz="half" idx="10"/>
          </p:nvPr>
        </p:nvSpPr>
        <p:spPr/>
        <p:txBody>
          <a:bodyPr/>
          <a:lstStyle>
            <a:lvl1pPr>
              <a:defRPr/>
            </a:lvl1pPr>
          </a:lstStyle>
          <a:p>
            <a:fld id="{E00C492E-8410-784C-8754-19F6AE105A2C}" type="datetimeFigureOut">
              <a:rPr lang="en-US" altLang="en-US"/>
              <a:pPr/>
              <a:t>9/11/19</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25F3893C-E0AE-A74A-8906-ADF49B0C1CF9}" type="slidenum">
              <a:rPr lang="en-US" altLang="en-US"/>
              <a:pPr/>
              <a:t>‹#›</a:t>
            </a:fld>
            <a:endParaRPr lang="en-US" altLang="en-US"/>
          </a:p>
        </p:txBody>
      </p:sp>
    </p:spTree>
    <p:extLst>
      <p:ext uri="{BB962C8B-B14F-4D97-AF65-F5344CB8AC3E}">
        <p14:creationId xmlns:p14="http://schemas.microsoft.com/office/powerpoint/2010/main" val="55150706"/>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9B815589-E90A-DF42-9529-B8C1D4E32C44}" type="datetimeFigureOut">
              <a:rPr lang="en-US" altLang="en-US"/>
              <a:pPr/>
              <a:t>9/11/19</a:t>
            </a:fld>
            <a:endParaRPr lang="en-US" alt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197B3305-D206-B946-BE5F-B733EE5C3E52}" type="slidenum">
              <a:rPr lang="en-US" altLang="en-US"/>
              <a:pPr/>
              <a:t>‹#›</a:t>
            </a:fld>
            <a:endParaRPr lang="en-US" altLang="en-US"/>
          </a:p>
        </p:txBody>
      </p:sp>
    </p:spTree>
    <p:extLst>
      <p:ext uri="{BB962C8B-B14F-4D97-AF65-F5344CB8AC3E}">
        <p14:creationId xmlns:p14="http://schemas.microsoft.com/office/powerpoint/2010/main" val="2057091950"/>
      </p:ext>
    </p:extLst>
  </p:cSld>
  <p:clrMapOvr>
    <a:overrideClrMapping bg1="lt1" tx1="dk1" bg2="lt2" tx2="dk2" accent1="accent1" accent2="accent2" accent3="accent3" accent4="accent4" accent5="accent5" accent6="accent6" hlink="hlink" folHlink="folHlink"/>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5" y="381003"/>
            <a:ext cx="4679577" cy="2209800"/>
          </a:xfrm>
        </p:spPr>
        <p:txBody>
          <a:bodyPr anchor="b"/>
          <a:lstStyle>
            <a:lvl1pPr algn="l">
              <a:defRPr sz="4400" b="0"/>
            </a:lvl1pPr>
          </a:lstStyle>
          <a:p>
            <a:r>
              <a:rPr lang="en-US"/>
              <a:t>Click to edit Master title style</a:t>
            </a:r>
            <a:endParaRPr/>
          </a:p>
        </p:txBody>
      </p:sp>
      <p:sp>
        <p:nvSpPr>
          <p:cNvPr id="3" name="Content Placeholder 2"/>
          <p:cNvSpPr>
            <a:spLocks noGrp="1"/>
          </p:cNvSpPr>
          <p:nvPr>
            <p:ph idx="1"/>
          </p:nvPr>
        </p:nvSpPr>
        <p:spPr>
          <a:xfrm>
            <a:off x="6705600" y="273061"/>
            <a:ext cx="4876800" cy="5853113"/>
          </a:xfrm>
        </p:spPr>
        <p:txBody>
          <a:bodyPr>
            <a:normAutofit/>
          </a:bodyPr>
          <a:lstStyle>
            <a:lvl1pPr>
              <a:defRPr sz="2200"/>
            </a:lvl1pPr>
            <a:lvl2pPr>
              <a:defRPr sz="20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09605" y="2649071"/>
            <a:ext cx="4679577" cy="3388192"/>
          </a:xfrm>
        </p:spPr>
        <p:txBody>
          <a:bodyPr>
            <a:normAutofit/>
          </a:bodyPr>
          <a:lstStyle>
            <a:lvl1pPr marL="0" indent="0">
              <a:spcBef>
                <a:spcPts val="600"/>
              </a:spcBef>
              <a:buNone/>
              <a:defRPr sz="2000">
                <a:solidFill>
                  <a:schemeClr val="bg1"/>
                </a:solidFill>
              </a:defRPr>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defRPr>
            </a:lvl1pPr>
          </a:lstStyle>
          <a:p>
            <a:fld id="{4709D72D-ECB2-9E4C-ABB3-30CFB4D78970}" type="datetimeFigureOut">
              <a:rPr lang="en-US" altLang="en-US"/>
              <a:pPr/>
              <a:t>9/11/19</a:t>
            </a:fld>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F599AECA-6E9D-EE43-892F-872B187325D2}" type="slidenum">
              <a:rPr lang="en-US" altLang="en-US"/>
              <a:pPr/>
              <a:t>‹#›</a:t>
            </a:fld>
            <a:endParaRPr lang="en-US" altLang="en-US"/>
          </a:p>
        </p:txBody>
      </p:sp>
    </p:spTree>
    <p:extLst>
      <p:ext uri="{BB962C8B-B14F-4D97-AF65-F5344CB8AC3E}">
        <p14:creationId xmlns:p14="http://schemas.microsoft.com/office/powerpoint/2010/main" val="1205170597"/>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35242" y="381003"/>
            <a:ext cx="4847167" cy="2209800"/>
          </a:xfrm>
        </p:spPr>
        <p:txBody>
          <a:bodyPr anchor="b"/>
          <a:lstStyle>
            <a:lvl1pPr algn="l">
              <a:defRPr sz="4400" b="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6735242" y="2649079"/>
            <a:ext cx="4847167" cy="3505667"/>
          </a:xfrm>
        </p:spPr>
        <p:txBody>
          <a:bodyPr>
            <a:normAutofit/>
          </a:bodyPr>
          <a:lstStyle>
            <a:lvl1pPr marL="0" indent="0">
              <a:spcBef>
                <a:spcPts val="600"/>
              </a:spcBef>
              <a:buNone/>
              <a:defRPr sz="2000">
                <a:solidFill>
                  <a:schemeClr val="tx1">
                    <a:lumMod val="65000"/>
                    <a:lumOff val="35000"/>
                  </a:schemeClr>
                </a:solidFill>
              </a:defRPr>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9" name="Picture Placeholder 8"/>
          <p:cNvSpPr>
            <a:spLocks noGrp="1"/>
          </p:cNvSpPr>
          <p:nvPr>
            <p:ph type="pic" sz="quarter" idx="13"/>
          </p:nvPr>
        </p:nvSpPr>
        <p:spPr>
          <a:xfrm>
            <a:off x="304800" y="1143000"/>
            <a:ext cx="5689600" cy="4267200"/>
          </a:xfrm>
          <a:prstGeom prst="ellipse">
            <a:avLst/>
          </a:prstGeom>
          <a:ln w="28575">
            <a:solidFill>
              <a:schemeClr val="accent1"/>
            </a:solidFill>
          </a:ln>
        </p:spPr>
        <p:txBody>
          <a:bodyPr rtlCol="0">
            <a:normAutofit/>
          </a:bodyPr>
          <a:lstStyle>
            <a:lvl1pPr marL="0" indent="0">
              <a:buNone/>
              <a:defRPr>
                <a:solidFill>
                  <a:schemeClr val="bg1"/>
                </a:solidFill>
              </a:defRPr>
            </a:lvl1pPr>
          </a:lstStyle>
          <a:p>
            <a:pPr lvl="0"/>
            <a:r>
              <a:rPr lang="en-US" noProof="0"/>
              <a:t>Drag picture to placeholder or click icon to add</a:t>
            </a:r>
            <a:endParaRPr noProof="0"/>
          </a:p>
        </p:txBody>
      </p:sp>
      <p:sp>
        <p:nvSpPr>
          <p:cNvPr id="5" name="Date Placeholder 4"/>
          <p:cNvSpPr>
            <a:spLocks noGrp="1"/>
          </p:cNvSpPr>
          <p:nvPr>
            <p:ph type="dt" sz="half" idx="14"/>
          </p:nvPr>
        </p:nvSpPr>
        <p:spPr/>
        <p:txBody>
          <a:bodyPr/>
          <a:lstStyle>
            <a:lvl1pPr>
              <a:defRPr>
                <a:solidFill>
                  <a:srgbClr val="FFFFFF"/>
                </a:solidFill>
              </a:defRPr>
            </a:lvl1pPr>
          </a:lstStyle>
          <a:p>
            <a:fld id="{D53B7F20-EC82-1B4D-8B2F-B7C439A134E3}" type="datetimeFigureOut">
              <a:rPr lang="en-US" altLang="en-US"/>
              <a:pPr/>
              <a:t>9/11/19</a:t>
            </a:fld>
            <a:endParaRPr lang="en-US" altLang="en-US"/>
          </a:p>
        </p:txBody>
      </p:sp>
      <p:sp>
        <p:nvSpPr>
          <p:cNvPr id="6" name="Footer Placeholder 5"/>
          <p:cNvSpPr>
            <a:spLocks noGrp="1"/>
          </p:cNvSpPr>
          <p:nvPr>
            <p:ph type="ftr" sz="quarter" idx="15"/>
          </p:nvPr>
        </p:nvSpPr>
        <p:spPr/>
        <p:txBody>
          <a:bodyPr/>
          <a:lstStyle>
            <a:lvl1pPr>
              <a:defRPr/>
            </a:lvl1pPr>
          </a:lstStyle>
          <a:p>
            <a:pPr>
              <a:defRPr/>
            </a:pPr>
            <a:endParaRPr lang="en-US"/>
          </a:p>
        </p:txBody>
      </p:sp>
      <p:sp>
        <p:nvSpPr>
          <p:cNvPr id="7" name="Slide Number Placeholder 6"/>
          <p:cNvSpPr>
            <a:spLocks noGrp="1"/>
          </p:cNvSpPr>
          <p:nvPr>
            <p:ph type="sldNum" sz="quarter" idx="16"/>
          </p:nvPr>
        </p:nvSpPr>
        <p:spPr/>
        <p:txBody>
          <a:bodyPr/>
          <a:lstStyle>
            <a:lvl1pPr>
              <a:defRPr/>
            </a:lvl1pPr>
          </a:lstStyle>
          <a:p>
            <a:fld id="{47796A33-1AA7-9746-9432-382710B16743}" type="slidenum">
              <a:rPr lang="en-US" altLang="en-US"/>
              <a:pPr/>
              <a:t>‹#›</a:t>
            </a:fld>
            <a:endParaRPr lang="en-US" altLang="en-US"/>
          </a:p>
        </p:txBody>
      </p:sp>
    </p:spTree>
    <p:extLst>
      <p:ext uri="{BB962C8B-B14F-4D97-AF65-F5344CB8AC3E}">
        <p14:creationId xmlns:p14="http://schemas.microsoft.com/office/powerpoint/2010/main" val="236465275"/>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35242" y="381003"/>
            <a:ext cx="4847167" cy="2209800"/>
          </a:xfrm>
        </p:spPr>
        <p:txBody>
          <a:bodyPr anchor="b"/>
          <a:lstStyle>
            <a:lvl1pPr algn="l">
              <a:defRPr sz="4400" b="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6735242" y="2649079"/>
            <a:ext cx="4847167" cy="3505667"/>
          </a:xfrm>
        </p:spPr>
        <p:txBody>
          <a:bodyPr>
            <a:normAutofit/>
          </a:bodyPr>
          <a:lstStyle>
            <a:lvl1pPr marL="0" indent="0">
              <a:spcBef>
                <a:spcPts val="600"/>
              </a:spcBef>
              <a:buNone/>
              <a:defRPr sz="2000">
                <a:solidFill>
                  <a:schemeClr val="tx1">
                    <a:lumMod val="65000"/>
                    <a:lumOff val="35000"/>
                  </a:schemeClr>
                </a:solidFill>
              </a:defRPr>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9" name="Picture Placeholder 8"/>
          <p:cNvSpPr>
            <a:spLocks noGrp="1"/>
          </p:cNvSpPr>
          <p:nvPr>
            <p:ph type="pic" sz="quarter" idx="13"/>
          </p:nvPr>
        </p:nvSpPr>
        <p:spPr>
          <a:xfrm>
            <a:off x="1320803" y="2590802"/>
            <a:ext cx="4673600" cy="3505200"/>
          </a:xfrm>
          <a:prstGeom prst="ellipse">
            <a:avLst/>
          </a:prstGeom>
          <a:ln w="28575">
            <a:solidFill>
              <a:schemeClr val="accent1"/>
            </a:solidFill>
          </a:ln>
        </p:spPr>
        <p:txBody>
          <a:bodyPr rtlCol="0">
            <a:normAutofit/>
          </a:bodyPr>
          <a:lstStyle>
            <a:lvl1pPr marL="0" indent="0">
              <a:buNone/>
              <a:defRPr>
                <a:solidFill>
                  <a:schemeClr val="bg1"/>
                </a:solidFill>
              </a:defRPr>
            </a:lvl1pPr>
          </a:lstStyle>
          <a:p>
            <a:pPr lvl="0"/>
            <a:r>
              <a:rPr lang="en-US" noProof="0"/>
              <a:t>Drag picture to placeholder or click icon to add</a:t>
            </a:r>
            <a:endParaRPr noProof="0"/>
          </a:p>
        </p:txBody>
      </p:sp>
      <p:sp>
        <p:nvSpPr>
          <p:cNvPr id="8" name="Picture Placeholder 8"/>
          <p:cNvSpPr>
            <a:spLocks noGrp="1"/>
          </p:cNvSpPr>
          <p:nvPr>
            <p:ph type="pic" sz="quarter" idx="14"/>
          </p:nvPr>
        </p:nvSpPr>
        <p:spPr>
          <a:xfrm>
            <a:off x="3306239" y="1260475"/>
            <a:ext cx="1672167" cy="1254125"/>
          </a:xfrm>
          <a:prstGeom prst="ellipse">
            <a:avLst/>
          </a:prstGeom>
          <a:ln w="28575">
            <a:solidFill>
              <a:schemeClr val="accent1"/>
            </a:solidFill>
          </a:ln>
        </p:spPr>
        <p:txBody>
          <a:bodyPr rtlCol="0">
            <a:normAutofit/>
          </a:bodyPr>
          <a:lstStyle>
            <a:lvl1pPr marL="0" indent="0">
              <a:buNone/>
              <a:defRPr sz="1400">
                <a:solidFill>
                  <a:schemeClr val="bg1"/>
                </a:solidFill>
              </a:defRPr>
            </a:lvl1pPr>
          </a:lstStyle>
          <a:p>
            <a:pPr lvl="0"/>
            <a:r>
              <a:rPr lang="en-US" noProof="0"/>
              <a:t>Drag picture to placeholder or click icon to add</a:t>
            </a:r>
            <a:endParaRPr noProof="0"/>
          </a:p>
        </p:txBody>
      </p:sp>
      <p:sp>
        <p:nvSpPr>
          <p:cNvPr id="10" name="Picture Placeholder 8"/>
          <p:cNvSpPr>
            <a:spLocks noGrp="1"/>
          </p:cNvSpPr>
          <p:nvPr>
            <p:ph type="pic" sz="quarter" idx="15"/>
          </p:nvPr>
        </p:nvSpPr>
        <p:spPr>
          <a:xfrm>
            <a:off x="359839" y="762000"/>
            <a:ext cx="2789767" cy="2092325"/>
          </a:xfrm>
          <a:prstGeom prst="ellipse">
            <a:avLst/>
          </a:prstGeom>
          <a:ln w="28575">
            <a:solidFill>
              <a:schemeClr val="accent1"/>
            </a:solidFill>
          </a:ln>
        </p:spPr>
        <p:txBody>
          <a:bodyPr rtlCol="0">
            <a:normAutofit/>
          </a:bodyPr>
          <a:lstStyle>
            <a:lvl1pPr marL="0" indent="0">
              <a:buNone/>
              <a:defRPr sz="1800">
                <a:solidFill>
                  <a:schemeClr val="bg1"/>
                </a:solidFill>
              </a:defRPr>
            </a:lvl1pPr>
          </a:lstStyle>
          <a:p>
            <a:pPr lvl="0"/>
            <a:r>
              <a:rPr lang="en-US" noProof="0"/>
              <a:t>Drag picture to placeholder or click icon to add</a:t>
            </a:r>
            <a:endParaRPr noProof="0"/>
          </a:p>
        </p:txBody>
      </p:sp>
      <p:sp>
        <p:nvSpPr>
          <p:cNvPr id="7" name="Date Placeholder 4"/>
          <p:cNvSpPr>
            <a:spLocks noGrp="1"/>
          </p:cNvSpPr>
          <p:nvPr>
            <p:ph type="dt" sz="half" idx="16"/>
          </p:nvPr>
        </p:nvSpPr>
        <p:spPr/>
        <p:txBody>
          <a:bodyPr/>
          <a:lstStyle>
            <a:lvl1pPr>
              <a:defRPr>
                <a:solidFill>
                  <a:srgbClr val="FFFFFF"/>
                </a:solidFill>
              </a:defRPr>
            </a:lvl1pPr>
          </a:lstStyle>
          <a:p>
            <a:fld id="{5F3702A7-D58B-4049-A191-114F40B68B3C}" type="datetimeFigureOut">
              <a:rPr lang="en-US" altLang="en-US"/>
              <a:pPr/>
              <a:t>9/11/19</a:t>
            </a:fld>
            <a:endParaRPr lang="en-US" altLang="en-US"/>
          </a:p>
        </p:txBody>
      </p:sp>
      <p:sp>
        <p:nvSpPr>
          <p:cNvPr id="11" name="Footer Placeholder 5"/>
          <p:cNvSpPr>
            <a:spLocks noGrp="1"/>
          </p:cNvSpPr>
          <p:nvPr>
            <p:ph type="ftr" sz="quarter" idx="17"/>
          </p:nvPr>
        </p:nvSpPr>
        <p:spPr/>
        <p:txBody>
          <a:bodyPr/>
          <a:lstStyle>
            <a:lvl1pPr>
              <a:defRPr/>
            </a:lvl1pPr>
          </a:lstStyle>
          <a:p>
            <a:pPr>
              <a:defRPr/>
            </a:pPr>
            <a:endParaRPr lang="en-US"/>
          </a:p>
        </p:txBody>
      </p:sp>
      <p:sp>
        <p:nvSpPr>
          <p:cNvPr id="12" name="Slide Number Placeholder 6"/>
          <p:cNvSpPr>
            <a:spLocks noGrp="1"/>
          </p:cNvSpPr>
          <p:nvPr>
            <p:ph type="sldNum" sz="quarter" idx="18"/>
          </p:nvPr>
        </p:nvSpPr>
        <p:spPr/>
        <p:txBody>
          <a:bodyPr/>
          <a:lstStyle>
            <a:lvl1pPr>
              <a:defRPr/>
            </a:lvl1pPr>
          </a:lstStyle>
          <a:p>
            <a:fld id="{F33D3B57-FFDC-1D49-A22E-F0067182F32C}" type="slidenum">
              <a:rPr lang="en-US" altLang="en-US"/>
              <a:pPr/>
              <a:t>‹#›</a:t>
            </a:fld>
            <a:endParaRPr lang="en-US" altLang="en-US"/>
          </a:p>
        </p:txBody>
      </p:sp>
    </p:spTree>
    <p:extLst>
      <p:ext uri="{BB962C8B-B14F-4D97-AF65-F5344CB8AC3E}">
        <p14:creationId xmlns:p14="http://schemas.microsoft.com/office/powerpoint/2010/main" val="1427129975"/>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609603" y="2568399"/>
            <a:ext cx="10970684" cy="3468875"/>
          </a:xfrm>
        </p:spPr>
        <p:txBody>
          <a:bodyPr vert="eaVert"/>
          <a:lstStyle>
            <a:lvl5pPr>
              <a:defRPr/>
            </a:lvl5pPr>
            <a:lvl6pPr marL="1719038">
              <a:defRPr/>
            </a:lvl6pPr>
            <a:lvl7pPr marL="1719038">
              <a:defRPr/>
            </a:lvl7pPr>
            <a:lvl8pPr marL="1719038">
              <a:defRPr/>
            </a:lvl8pPr>
            <a:lvl9pPr marL="1719038">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fld id="{639F641C-1674-E445-866A-FE4ACD46F8BD}" type="datetimeFigureOut">
              <a:rPr lang="en-US" altLang="en-US"/>
              <a:pPr/>
              <a:t>9/11/19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531144C-DA2A-0C40-BB50-9137E3399772}" type="slidenum">
              <a:rPr lang="en-US" altLang="en-US"/>
              <a:pPr/>
              <a:t>‹#›</a:t>
            </a:fld>
            <a:endParaRPr lang="en-US" altLang="en-US"/>
          </a:p>
        </p:txBody>
      </p:sp>
    </p:spTree>
    <p:extLst>
      <p:ext uri="{BB962C8B-B14F-4D97-AF65-F5344CB8AC3E}">
        <p14:creationId xmlns:p14="http://schemas.microsoft.com/office/powerpoint/2010/main" val="1352463885"/>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8800" y="274647"/>
            <a:ext cx="2032000" cy="5851525"/>
          </a:xfrm>
        </p:spPr>
        <p:txBody>
          <a:bodyPr vert="eaVert" anchor="t"/>
          <a:lstStyle/>
          <a:p>
            <a:r>
              <a:rPr lang="en-US"/>
              <a:t>Click to edit Master title style</a:t>
            </a:r>
            <a:endParaRPr/>
          </a:p>
        </p:txBody>
      </p:sp>
      <p:sp>
        <p:nvSpPr>
          <p:cNvPr id="3" name="Vertical Text Placeholder 2"/>
          <p:cNvSpPr>
            <a:spLocks noGrp="1"/>
          </p:cNvSpPr>
          <p:nvPr>
            <p:ph type="body" orient="vert" idx="1"/>
          </p:nvPr>
        </p:nvSpPr>
        <p:spPr>
          <a:xfrm>
            <a:off x="609603" y="416859"/>
            <a:ext cx="8026400" cy="5615642"/>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fld id="{FD4BC5FA-5403-9C41-8BF6-903265217579}" type="datetimeFigureOut">
              <a:rPr lang="en-US" altLang="en-US"/>
              <a:pPr/>
              <a:t>9/11/19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54E1290-0DAF-AD4C-AD04-07761C60DD58}" type="slidenum">
              <a:rPr lang="en-US" altLang="en-US"/>
              <a:pPr/>
              <a:t>‹#›</a:t>
            </a:fld>
            <a:endParaRPr lang="en-US" altLang="en-US"/>
          </a:p>
        </p:txBody>
      </p:sp>
    </p:spTree>
    <p:extLst>
      <p:ext uri="{BB962C8B-B14F-4D97-AF65-F5344CB8AC3E}">
        <p14:creationId xmlns:p14="http://schemas.microsoft.com/office/powerpoint/2010/main" val="528636482"/>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fld id="{7FD1E844-84EA-714F-B71D-5CB1B14C4E08}" type="datetimeFigureOut">
              <a:rPr lang="en-US" altLang="en-US"/>
              <a:pPr/>
              <a:t>9/11/19</a:t>
            </a:fld>
            <a:endParaRPr lang="en-US" alt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4"/>
          <p:cNvSpPr>
            <a:spLocks noGrp="1"/>
          </p:cNvSpPr>
          <p:nvPr>
            <p:ph type="sldNum" sz="quarter" idx="12"/>
          </p:nvPr>
        </p:nvSpPr>
        <p:spPr/>
        <p:txBody>
          <a:bodyPr/>
          <a:lstStyle>
            <a:lvl1pPr>
              <a:defRPr/>
            </a:lvl1pPr>
          </a:lstStyle>
          <a:p>
            <a:fld id="{36BD90F9-9B69-854E-92F5-6B4F8AF6D52B}" type="slidenum">
              <a:rPr lang="en-US" altLang="en-US"/>
              <a:pPr/>
              <a:t>‹#›</a:t>
            </a:fld>
            <a:endParaRPr lang="en-US" altLang="en-US"/>
          </a:p>
        </p:txBody>
      </p:sp>
    </p:spTree>
    <p:extLst>
      <p:ext uri="{BB962C8B-B14F-4D97-AF65-F5344CB8AC3E}">
        <p14:creationId xmlns:p14="http://schemas.microsoft.com/office/powerpoint/2010/main" val="653505335"/>
      </p:ext>
    </p:extLst>
  </p:cSld>
  <p:clrMapOvr>
    <a:overrideClrMapping bg1="lt1" tx1="dk1" bg2="lt2" tx2="dk2" accent1="accent1" accent2="accent2" accent3="accent3" accent4="accent4" accent5="accent5" accent6="accent6" hlink="hlink" folHlink="folHlink"/>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91" indent="0" algn="ctr">
              <a:buNone/>
              <a:defRPr/>
            </a:lvl2pPr>
            <a:lvl3pPr marL="914382" indent="0" algn="ctr">
              <a:buNone/>
              <a:defRPr/>
            </a:lvl3pPr>
            <a:lvl4pPr marL="1371573" indent="0" algn="ctr">
              <a:buNone/>
              <a:defRPr/>
            </a:lvl4pPr>
            <a:lvl5pPr marL="1828764" indent="0" algn="ctr">
              <a:buNone/>
              <a:defRPr/>
            </a:lvl5pPr>
            <a:lvl6pPr marL="2285955" indent="0" algn="ctr">
              <a:buNone/>
              <a:defRPr/>
            </a:lvl6pPr>
            <a:lvl7pPr marL="2743146" indent="0" algn="ctr">
              <a:buNone/>
              <a:defRPr/>
            </a:lvl7pPr>
            <a:lvl8pPr marL="3200336" indent="0" algn="ctr">
              <a:buNone/>
              <a:defRPr/>
            </a:lvl8pPr>
            <a:lvl9pPr marL="3657526"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284F4587-94A6-6D47-80E6-900402854C28}" type="slidenum">
              <a:rPr lang="en-US" altLang="zh-CN"/>
              <a:pPr/>
              <a:t>‹#›</a:t>
            </a:fld>
            <a:endParaRPr lang="en-US" altLang="zh-CN"/>
          </a:p>
        </p:txBody>
      </p:sp>
    </p:spTree>
    <p:extLst>
      <p:ext uri="{BB962C8B-B14F-4D97-AF65-F5344CB8AC3E}">
        <p14:creationId xmlns:p14="http://schemas.microsoft.com/office/powerpoint/2010/main" val="2415368110"/>
      </p:ext>
    </p:extLst>
  </p:cSld>
  <p:clrMapOvr>
    <a:masterClrMapping/>
  </p:clrMapOvr>
  <p:transition spd="slow" advClick="0">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CCC4FCDF-1785-ED46-A0A2-5A0BF3F8186E}" type="slidenum">
              <a:rPr lang="en-US" altLang="zh-CN"/>
              <a:pPr/>
              <a:t>‹#›</a:t>
            </a:fld>
            <a:endParaRPr lang="en-US" altLang="zh-CN"/>
          </a:p>
        </p:txBody>
      </p:sp>
    </p:spTree>
    <p:extLst>
      <p:ext uri="{BB962C8B-B14F-4D97-AF65-F5344CB8AC3E}">
        <p14:creationId xmlns:p14="http://schemas.microsoft.com/office/powerpoint/2010/main" val="33215333"/>
      </p:ext>
    </p:extLst>
  </p:cSld>
  <p:clrMapOvr>
    <a:masterClrMapping/>
  </p:clrMapOvr>
  <p:transition spd="slow" advClick="0">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22"/>
            <a:ext cx="10363200" cy="1500187"/>
          </a:xfrm>
        </p:spPr>
        <p:txBody>
          <a:bodyPr anchor="b"/>
          <a:lstStyle>
            <a:lvl1pPr marL="0" indent="0">
              <a:buNone/>
              <a:defRPr sz="2000"/>
            </a:lvl1pPr>
            <a:lvl2pPr marL="457191" indent="0">
              <a:buNone/>
              <a:defRPr sz="1800"/>
            </a:lvl2pPr>
            <a:lvl3pPr marL="914382" indent="0">
              <a:buNone/>
              <a:defRPr sz="1600"/>
            </a:lvl3pPr>
            <a:lvl4pPr marL="1371573" indent="0">
              <a:buNone/>
              <a:defRPr sz="1400"/>
            </a:lvl4pPr>
            <a:lvl5pPr marL="1828764" indent="0">
              <a:buNone/>
              <a:defRPr sz="1400"/>
            </a:lvl5pPr>
            <a:lvl6pPr marL="2285955" indent="0">
              <a:buNone/>
              <a:defRPr sz="1400"/>
            </a:lvl6pPr>
            <a:lvl7pPr marL="2743146" indent="0">
              <a:buNone/>
              <a:defRPr sz="1400"/>
            </a:lvl7pPr>
            <a:lvl8pPr marL="3200336" indent="0">
              <a:buNone/>
              <a:defRPr sz="1400"/>
            </a:lvl8pPr>
            <a:lvl9pPr marL="3657526"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C8A06C08-BFD5-BC43-9ADB-AFFF2F2207A8}" type="slidenum">
              <a:rPr lang="en-US" altLang="zh-CN"/>
              <a:pPr/>
              <a:t>‹#›</a:t>
            </a:fld>
            <a:endParaRPr lang="en-US" altLang="zh-CN"/>
          </a:p>
        </p:txBody>
      </p:sp>
    </p:spTree>
    <p:extLst>
      <p:ext uri="{BB962C8B-B14F-4D97-AF65-F5344CB8AC3E}">
        <p14:creationId xmlns:p14="http://schemas.microsoft.com/office/powerpoint/2010/main" val="1518550939"/>
      </p:ext>
    </p:extLst>
  </p:cSld>
  <p:clrMapOvr>
    <a:masterClrMapping/>
  </p:clrMapOvr>
  <p:transition spd="slow" advClick="0">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3"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6D7AE04F-5660-B848-B86A-2FE740D67D5E}" type="slidenum">
              <a:rPr lang="en-US" altLang="zh-CN"/>
              <a:pPr/>
              <a:t>‹#›</a:t>
            </a:fld>
            <a:endParaRPr lang="en-US" altLang="zh-CN"/>
          </a:p>
        </p:txBody>
      </p:sp>
    </p:spTree>
    <p:extLst>
      <p:ext uri="{BB962C8B-B14F-4D97-AF65-F5344CB8AC3E}">
        <p14:creationId xmlns:p14="http://schemas.microsoft.com/office/powerpoint/2010/main" val="3809927644"/>
      </p:ext>
    </p:extLst>
  </p:cSld>
  <p:clrMapOvr>
    <a:masterClrMapping/>
  </p:clrMapOvr>
  <p:transition spd="slow" advClick="0">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91" indent="0">
              <a:buNone/>
              <a:defRPr sz="2000" b="1"/>
            </a:lvl2pPr>
            <a:lvl3pPr marL="914382" indent="0">
              <a:buNone/>
              <a:defRPr sz="1800" b="1"/>
            </a:lvl3pPr>
            <a:lvl4pPr marL="1371573" indent="0">
              <a:buNone/>
              <a:defRPr sz="1600" b="1"/>
            </a:lvl4pPr>
            <a:lvl5pPr marL="1828764" indent="0">
              <a:buNone/>
              <a:defRPr sz="1600" b="1"/>
            </a:lvl5pPr>
            <a:lvl6pPr marL="2285955" indent="0">
              <a:buNone/>
              <a:defRPr sz="1600" b="1"/>
            </a:lvl6pPr>
            <a:lvl7pPr marL="2743146" indent="0">
              <a:buNone/>
              <a:defRPr sz="1600" b="1"/>
            </a:lvl7pPr>
            <a:lvl8pPr marL="3200336" indent="0">
              <a:buNone/>
              <a:defRPr sz="1600" b="1"/>
            </a:lvl8pPr>
            <a:lvl9pPr marL="3657526"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191" indent="0">
              <a:buNone/>
              <a:defRPr sz="2000" b="1"/>
            </a:lvl2pPr>
            <a:lvl3pPr marL="914382" indent="0">
              <a:buNone/>
              <a:defRPr sz="1800" b="1"/>
            </a:lvl3pPr>
            <a:lvl4pPr marL="1371573" indent="0">
              <a:buNone/>
              <a:defRPr sz="1600" b="1"/>
            </a:lvl4pPr>
            <a:lvl5pPr marL="1828764" indent="0">
              <a:buNone/>
              <a:defRPr sz="1600" b="1"/>
            </a:lvl5pPr>
            <a:lvl6pPr marL="2285955" indent="0">
              <a:buNone/>
              <a:defRPr sz="1600" b="1"/>
            </a:lvl6pPr>
            <a:lvl7pPr marL="2743146" indent="0">
              <a:buNone/>
              <a:defRPr sz="1600" b="1"/>
            </a:lvl7pPr>
            <a:lvl8pPr marL="3200336" indent="0">
              <a:buNone/>
              <a:defRPr sz="1600" b="1"/>
            </a:lvl8pPr>
            <a:lvl9pPr marL="365752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9CE2C1FD-B65A-1242-935C-0A292A12F87D}" type="slidenum">
              <a:rPr lang="en-US" altLang="zh-CN"/>
              <a:pPr/>
              <a:t>‹#›</a:t>
            </a:fld>
            <a:endParaRPr lang="en-US" altLang="zh-CN"/>
          </a:p>
        </p:txBody>
      </p:sp>
    </p:spTree>
    <p:extLst>
      <p:ext uri="{BB962C8B-B14F-4D97-AF65-F5344CB8AC3E}">
        <p14:creationId xmlns:p14="http://schemas.microsoft.com/office/powerpoint/2010/main" val="2116757514"/>
      </p:ext>
    </p:extLst>
  </p:cSld>
  <p:clrMapOvr>
    <a:masterClrMapping/>
  </p:clrMapOvr>
  <p:transition spd="slow" advClick="0">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4"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9596CDC3-B4A1-C348-9667-274B3D81F87A}" type="slidenum">
              <a:rPr lang="en-US" altLang="zh-CN"/>
              <a:pPr/>
              <a:t>‹#›</a:t>
            </a:fld>
            <a:endParaRPr lang="en-US" altLang="zh-CN"/>
          </a:p>
        </p:txBody>
      </p:sp>
    </p:spTree>
    <p:extLst>
      <p:ext uri="{BB962C8B-B14F-4D97-AF65-F5344CB8AC3E}">
        <p14:creationId xmlns:p14="http://schemas.microsoft.com/office/powerpoint/2010/main" val="2585880298"/>
      </p:ext>
    </p:extLst>
  </p:cSld>
  <p:clrMapOvr>
    <a:masterClrMapping/>
  </p:clrMapOvr>
  <p:transition spd="slow" advClick="0">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3"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29E5B83F-ABB2-2A48-B00C-C13A4076AAD1}" type="slidenum">
              <a:rPr lang="en-US" altLang="zh-CN"/>
              <a:pPr/>
              <a:t>‹#›</a:t>
            </a:fld>
            <a:endParaRPr lang="en-US" altLang="zh-CN"/>
          </a:p>
        </p:txBody>
      </p:sp>
    </p:spTree>
    <p:extLst>
      <p:ext uri="{BB962C8B-B14F-4D97-AF65-F5344CB8AC3E}">
        <p14:creationId xmlns:p14="http://schemas.microsoft.com/office/powerpoint/2010/main" val="2406145833"/>
      </p:ext>
    </p:extLst>
  </p:cSld>
  <p:clrMapOvr>
    <a:masterClrMapping/>
  </p:clrMapOvr>
  <p:transition spd="slow" advClick="0">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2"/>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D216E35A-5637-F941-A629-A08A66AF83BD}" type="slidenum">
              <a:rPr lang="en-US" altLang="zh-CN"/>
              <a:pPr/>
              <a:t>‹#›</a:t>
            </a:fld>
            <a:endParaRPr lang="en-US" altLang="zh-CN"/>
          </a:p>
        </p:txBody>
      </p:sp>
    </p:spTree>
    <p:extLst>
      <p:ext uri="{BB962C8B-B14F-4D97-AF65-F5344CB8AC3E}">
        <p14:creationId xmlns:p14="http://schemas.microsoft.com/office/powerpoint/2010/main" val="3817737539"/>
      </p:ext>
    </p:extLst>
  </p:cSld>
  <p:clrMapOvr>
    <a:masterClrMapping/>
  </p:clrMapOvr>
  <p:transition spd="slow" advClick="0">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91" indent="0">
              <a:buNone/>
              <a:defRPr sz="2800"/>
            </a:lvl2pPr>
            <a:lvl3pPr marL="914382" indent="0">
              <a:buNone/>
              <a:defRPr sz="2400"/>
            </a:lvl3pPr>
            <a:lvl4pPr marL="1371573" indent="0">
              <a:buNone/>
              <a:defRPr sz="2000"/>
            </a:lvl4pPr>
            <a:lvl5pPr marL="1828764" indent="0">
              <a:buNone/>
              <a:defRPr sz="2000"/>
            </a:lvl5pPr>
            <a:lvl6pPr marL="2285955" indent="0">
              <a:buNone/>
              <a:defRPr sz="2000"/>
            </a:lvl6pPr>
            <a:lvl7pPr marL="2743146" indent="0">
              <a:buNone/>
              <a:defRPr sz="2000"/>
            </a:lvl7pPr>
            <a:lvl8pPr marL="3200336" indent="0">
              <a:buNone/>
              <a:defRPr sz="2000"/>
            </a:lvl8pPr>
            <a:lvl9pPr marL="3657526" indent="0">
              <a:buNone/>
              <a:defRPr sz="2000"/>
            </a:lvl9pPr>
          </a:lstStyle>
          <a:p>
            <a:pPr lvl="0"/>
            <a:endParaRPr lang="en-US" noProof="0"/>
          </a:p>
        </p:txBody>
      </p:sp>
      <p:sp>
        <p:nvSpPr>
          <p:cNvPr id="4" name="Text Placeholder 3"/>
          <p:cNvSpPr>
            <a:spLocks noGrp="1"/>
          </p:cNvSpPr>
          <p:nvPr>
            <p:ph type="body" sz="half" idx="2"/>
          </p:nvPr>
        </p:nvSpPr>
        <p:spPr>
          <a:xfrm>
            <a:off x="2389717" y="5367339"/>
            <a:ext cx="7315200" cy="804862"/>
          </a:xfrm>
        </p:spPr>
        <p:txBody>
          <a:bodyPr/>
          <a:lstStyle>
            <a:lvl1pPr marL="0" indent="0">
              <a:buNone/>
              <a:defRPr sz="1400"/>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26593257-719E-CF4C-BEC7-53FCE8D8F5B0}" type="slidenum">
              <a:rPr lang="en-US" altLang="zh-CN"/>
              <a:pPr/>
              <a:t>‹#›</a:t>
            </a:fld>
            <a:endParaRPr lang="en-US" altLang="zh-CN"/>
          </a:p>
        </p:txBody>
      </p:sp>
    </p:spTree>
    <p:extLst>
      <p:ext uri="{BB962C8B-B14F-4D97-AF65-F5344CB8AC3E}">
        <p14:creationId xmlns:p14="http://schemas.microsoft.com/office/powerpoint/2010/main" val="4208711803"/>
      </p:ext>
    </p:extLst>
  </p:cSld>
  <p:clrMapOvr>
    <a:masterClrMapping/>
  </p:clrMapOvr>
  <p:transition spd="slow" advClick="0">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3FC19F3D-EBCD-6848-BFD3-A0978E934392}" type="slidenum">
              <a:rPr lang="en-US" altLang="zh-CN"/>
              <a:pPr/>
              <a:t>‹#›</a:t>
            </a:fld>
            <a:endParaRPr lang="en-US" altLang="zh-CN"/>
          </a:p>
        </p:txBody>
      </p:sp>
    </p:spTree>
    <p:extLst>
      <p:ext uri="{BB962C8B-B14F-4D97-AF65-F5344CB8AC3E}">
        <p14:creationId xmlns:p14="http://schemas.microsoft.com/office/powerpoint/2010/main" val="2497798130"/>
      </p:ext>
    </p:extLst>
  </p:cSld>
  <p:clrMapOvr>
    <a:masterClrMapping/>
  </p:clrMapOvr>
  <p:transition spd="slow" advClick="0">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3" y="27464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5BC93E26-C017-1141-9249-6AE93949A64C}" type="slidenum">
              <a:rPr lang="en-US" altLang="zh-CN"/>
              <a:pPr/>
              <a:t>‹#›</a:t>
            </a:fld>
            <a:endParaRPr lang="en-US" altLang="zh-CN"/>
          </a:p>
        </p:txBody>
      </p:sp>
    </p:spTree>
    <p:extLst>
      <p:ext uri="{BB962C8B-B14F-4D97-AF65-F5344CB8AC3E}">
        <p14:creationId xmlns:p14="http://schemas.microsoft.com/office/powerpoint/2010/main" val="2073949830"/>
      </p:ext>
    </p:extLst>
  </p:cSld>
  <p:clrMapOvr>
    <a:masterClrMapping/>
  </p:clrMapOvr>
  <p:transition spd="slow" advClick="0">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6477FFB6-F16D-7143-A24F-1ED5064278F0}" type="slidenum">
              <a:rPr lang="en-US" altLang="zh-CN"/>
              <a:pPr/>
              <a:t>‹#›</a:t>
            </a:fld>
            <a:endParaRPr lang="en-US" altLang="zh-CN"/>
          </a:p>
        </p:txBody>
      </p:sp>
    </p:spTree>
    <p:extLst>
      <p:ext uri="{BB962C8B-B14F-4D97-AF65-F5344CB8AC3E}">
        <p14:creationId xmlns:p14="http://schemas.microsoft.com/office/powerpoint/2010/main" val="2934501473"/>
      </p:ext>
    </p:extLst>
  </p:cSld>
  <p:clrMapOvr>
    <a:masterClrMapping/>
  </p:clrMapOvr>
  <p:transition spd="slow" advClick="0">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7"/>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4"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47B0511F-B905-7D4C-B455-ABB45ED3A051}" type="slidenum">
              <a:rPr lang="en-US" altLang="zh-CN"/>
              <a:pPr/>
              <a:t>‹#›</a:t>
            </a:fld>
            <a:endParaRPr lang="en-US" altLang="zh-CN"/>
          </a:p>
        </p:txBody>
      </p:sp>
    </p:spTree>
    <p:extLst>
      <p:ext uri="{BB962C8B-B14F-4D97-AF65-F5344CB8AC3E}">
        <p14:creationId xmlns:p14="http://schemas.microsoft.com/office/powerpoint/2010/main" val="2147026789"/>
      </p:ext>
    </p:extLst>
  </p:cSld>
  <p:clrMapOvr>
    <a:masterClrMapping/>
  </p:clrMapOvr>
  <p:transition spd="slow" advClick="0">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3"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9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3" y="393859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a:ea typeface="宋体"/>
                <a:cs typeface="宋体"/>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solidFill>
                  <a:srgbClr val="000000"/>
                </a:solidFill>
                <a:ea typeface="ヒラギノ角ゴ ProN W3" charset="0"/>
                <a:cs typeface="宋体" charset="0"/>
              </a:defRPr>
            </a:lvl1pPr>
          </a:lstStyle>
          <a:p>
            <a:fld id="{61CF948F-8DE9-6B47-AB19-BEECA7AF5550}" type="slidenum">
              <a:rPr lang="en-US" altLang="zh-CN"/>
              <a:pPr/>
              <a:t>‹#›</a:t>
            </a:fld>
            <a:endParaRPr lang="en-US" altLang="zh-CN"/>
          </a:p>
        </p:txBody>
      </p:sp>
    </p:spTree>
    <p:extLst>
      <p:ext uri="{BB962C8B-B14F-4D97-AF65-F5344CB8AC3E}">
        <p14:creationId xmlns:p14="http://schemas.microsoft.com/office/powerpoint/2010/main" val="1677493276"/>
      </p:ext>
    </p:extLst>
  </p:cSld>
  <p:clrMapOvr>
    <a:masterClrMapping/>
  </p:clrMapOvr>
  <p:transition spd="slow" advClick="0">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1057473" y="5803901"/>
            <a:ext cx="367088"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Calisto MT" charset="0"/>
                <a:ea typeface="ＭＳ Ｐゴシック" charset="0"/>
                <a:cs typeface="ＭＳ Ｐゴシック" charset="0"/>
              </a:defRPr>
            </a:lvl1pPr>
            <a:lvl2pPr marL="742950" indent="-285750" eaLnBrk="0" hangingPunct="0">
              <a:defRPr sz="2400">
                <a:solidFill>
                  <a:schemeClr val="tx1"/>
                </a:solidFill>
                <a:latin typeface="Calisto MT" charset="0"/>
                <a:ea typeface="ＭＳ Ｐゴシック" charset="0"/>
              </a:defRPr>
            </a:lvl2pPr>
            <a:lvl3pPr marL="1143000" indent="-228600" eaLnBrk="0" hangingPunct="0">
              <a:defRPr sz="2400">
                <a:solidFill>
                  <a:schemeClr val="tx1"/>
                </a:solidFill>
                <a:latin typeface="Calisto MT" charset="0"/>
                <a:ea typeface="ＭＳ Ｐゴシック" charset="0"/>
              </a:defRPr>
            </a:lvl3pPr>
            <a:lvl4pPr marL="1600200" indent="-228600" eaLnBrk="0" hangingPunct="0">
              <a:defRPr sz="2400">
                <a:solidFill>
                  <a:schemeClr val="tx1"/>
                </a:solidFill>
                <a:latin typeface="Calisto MT" charset="0"/>
                <a:ea typeface="ＭＳ Ｐゴシック" charset="0"/>
              </a:defRPr>
            </a:lvl4pPr>
            <a:lvl5pPr marL="2057400" indent="-228600" eaLnBrk="0" hangingPunct="0">
              <a:defRPr sz="2400">
                <a:solidFill>
                  <a:schemeClr val="tx1"/>
                </a:solidFill>
                <a:latin typeface="Calisto MT" charset="0"/>
                <a:ea typeface="ＭＳ Ｐゴシック" charset="0"/>
              </a:defRPr>
            </a:lvl5pPr>
            <a:lvl6pPr marL="2514600" indent="-228600" eaLnBrk="0" fontAlgn="base" hangingPunct="0">
              <a:spcBef>
                <a:spcPct val="0"/>
              </a:spcBef>
              <a:spcAft>
                <a:spcPct val="0"/>
              </a:spcAft>
              <a:defRPr sz="2400">
                <a:solidFill>
                  <a:schemeClr val="tx1"/>
                </a:solidFill>
                <a:latin typeface="Calisto MT" charset="0"/>
                <a:ea typeface="ＭＳ Ｐゴシック" charset="0"/>
              </a:defRPr>
            </a:lvl6pPr>
            <a:lvl7pPr marL="2971800" indent="-228600" eaLnBrk="0" fontAlgn="base" hangingPunct="0">
              <a:spcBef>
                <a:spcPct val="0"/>
              </a:spcBef>
              <a:spcAft>
                <a:spcPct val="0"/>
              </a:spcAft>
              <a:defRPr sz="2400">
                <a:solidFill>
                  <a:schemeClr val="tx1"/>
                </a:solidFill>
                <a:latin typeface="Calisto MT" charset="0"/>
                <a:ea typeface="ＭＳ Ｐゴシック" charset="0"/>
              </a:defRPr>
            </a:lvl7pPr>
            <a:lvl8pPr marL="3429000" indent="-228600" eaLnBrk="0" fontAlgn="base" hangingPunct="0">
              <a:spcBef>
                <a:spcPct val="0"/>
              </a:spcBef>
              <a:spcAft>
                <a:spcPct val="0"/>
              </a:spcAft>
              <a:defRPr sz="2400">
                <a:solidFill>
                  <a:schemeClr val="tx1"/>
                </a:solidFill>
                <a:latin typeface="Calisto MT" charset="0"/>
                <a:ea typeface="ＭＳ Ｐゴシック" charset="0"/>
              </a:defRPr>
            </a:lvl8pPr>
            <a:lvl9pPr marL="3886200" indent="-228600" eaLnBrk="0" fontAlgn="base" hangingPunct="0">
              <a:spcBef>
                <a:spcPct val="0"/>
              </a:spcBef>
              <a:spcAft>
                <a:spcPct val="0"/>
              </a:spcAft>
              <a:defRPr sz="2400">
                <a:solidFill>
                  <a:schemeClr val="tx1"/>
                </a:solidFill>
                <a:latin typeface="Calisto MT" charset="0"/>
                <a:ea typeface="ＭＳ Ｐゴシック" charset="0"/>
              </a:defRPr>
            </a:lvl9pPr>
          </a:lstStyle>
          <a:p>
            <a:pPr eaLnBrk="1" hangingPunct="1">
              <a:defRPr/>
            </a:pPr>
            <a:r>
              <a:rPr lang="en-US" sz="4400">
                <a:solidFill>
                  <a:srgbClr val="80B606"/>
                </a:solidFill>
                <a:latin typeface="Wingdings" charset="0"/>
              </a:rPr>
              <a:t>S</a:t>
            </a:r>
          </a:p>
        </p:txBody>
      </p:sp>
      <p:sp>
        <p:nvSpPr>
          <p:cNvPr id="2" name="Title 1"/>
          <p:cNvSpPr>
            <a:spLocks noGrp="1"/>
          </p:cNvSpPr>
          <p:nvPr>
            <p:ph type="ctrTitle"/>
          </p:nvPr>
        </p:nvSpPr>
        <p:spPr>
          <a:xfrm>
            <a:off x="609603" y="1295411"/>
            <a:ext cx="10970684" cy="1927225"/>
          </a:xfrm>
        </p:spPr>
        <p:txBody>
          <a:bodyPr tIns="0" bIns="0" anchor="b"/>
          <a:lstStyle>
            <a:lvl1pPr>
              <a:defRPr sz="60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609603" y="3307976"/>
            <a:ext cx="10970684" cy="1066800"/>
          </a:xfrm>
        </p:spPr>
        <p:txBody>
          <a:bodyPr tIns="0" bIns="0"/>
          <a:lstStyle>
            <a:lvl1pPr marL="0" indent="0" algn="ctr">
              <a:spcBef>
                <a:spcPts val="300"/>
              </a:spcBef>
              <a:buNone/>
              <a:defRPr sz="1800">
                <a:solidFill>
                  <a:schemeClr val="bg1"/>
                </a:solidFill>
                <a:latin typeface="+mj-lt"/>
              </a:defRPr>
            </a:lvl1pPr>
            <a:lvl2pPr marL="457191" indent="0" algn="ctr">
              <a:buNone/>
              <a:defRPr>
                <a:solidFill>
                  <a:schemeClr val="tx1">
                    <a:tint val="75000"/>
                  </a:schemeClr>
                </a:solidFill>
              </a:defRPr>
            </a:lvl2pPr>
            <a:lvl3pPr marL="914382" indent="0" algn="ctr">
              <a:buNone/>
              <a:defRPr>
                <a:solidFill>
                  <a:schemeClr val="tx1">
                    <a:tint val="75000"/>
                  </a:schemeClr>
                </a:solidFill>
              </a:defRPr>
            </a:lvl3pPr>
            <a:lvl4pPr marL="1371573" indent="0" algn="ctr">
              <a:buNone/>
              <a:defRPr>
                <a:solidFill>
                  <a:schemeClr val="tx1">
                    <a:tint val="75000"/>
                  </a:schemeClr>
                </a:solidFill>
              </a:defRPr>
            </a:lvl4pPr>
            <a:lvl5pPr marL="1828764" indent="0" algn="ctr">
              <a:buNone/>
              <a:defRPr>
                <a:solidFill>
                  <a:schemeClr val="tx1">
                    <a:tint val="75000"/>
                  </a:schemeClr>
                </a:solidFill>
              </a:defRPr>
            </a:lvl5pPr>
            <a:lvl6pPr marL="2285955" indent="0" algn="ctr">
              <a:buNone/>
              <a:defRPr>
                <a:solidFill>
                  <a:schemeClr val="tx1">
                    <a:tint val="75000"/>
                  </a:schemeClr>
                </a:solidFill>
              </a:defRPr>
            </a:lvl6pPr>
            <a:lvl7pPr marL="2743146" indent="0" algn="ctr">
              <a:buNone/>
              <a:defRPr>
                <a:solidFill>
                  <a:schemeClr val="tx1">
                    <a:tint val="75000"/>
                  </a:schemeClr>
                </a:solidFill>
              </a:defRPr>
            </a:lvl7pPr>
            <a:lvl8pPr marL="3200336" indent="0" algn="ctr">
              <a:buNone/>
              <a:defRPr>
                <a:solidFill>
                  <a:schemeClr val="tx1">
                    <a:tint val="75000"/>
                  </a:schemeClr>
                </a:solidFill>
              </a:defRPr>
            </a:lvl8pPr>
            <a:lvl9pPr marL="3657526" indent="0" algn="ctr">
              <a:buNone/>
              <a:defRPr>
                <a:solidFill>
                  <a:schemeClr val="tx1">
                    <a:tint val="75000"/>
                  </a:schemeClr>
                </a:solidFill>
              </a:defRPr>
            </a:lvl9pPr>
          </a:lstStyle>
          <a:p>
            <a:r>
              <a:rPr lang="en-US"/>
              <a:t>Click to edit Master subtitle style</a:t>
            </a:r>
            <a:endParaRPr dirty="0"/>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DD64837-3791-E046-8436-476EBC276205}" type="datetimeFigureOut">
              <a:rPr lang="en-US"/>
              <a:pPr>
                <a:defRPr/>
              </a:pPr>
              <a:t>9/11/19</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A8CC35-ED26-9E4A-B9E3-EE3819429DF3}" type="slidenum">
              <a:rPr lang="en-US"/>
              <a:pPr>
                <a:defRPr/>
              </a:pPr>
              <a:t>‹#›</a:t>
            </a:fld>
            <a:endParaRPr lang="en-US"/>
          </a:p>
        </p:txBody>
      </p:sp>
    </p:spTree>
    <p:extLst>
      <p:ext uri="{BB962C8B-B14F-4D97-AF65-F5344CB8AC3E}">
        <p14:creationId xmlns:p14="http://schemas.microsoft.com/office/powerpoint/2010/main" val="3591414518"/>
      </p:ext>
    </p:extLst>
  </p:cSld>
  <p:clrMapOvr>
    <a:overrideClrMapping bg1="lt1" tx1="dk1" bg2="lt2" tx2="dk2" accent1="accent1" accent2="accent2" accent3="accent3" accent4="accent4" accent5="accent5" accent6="accent6" hlink="hlink" folHlink="folHlink"/>
  </p:clrMapOvr>
  <p:transition spd="slow" advClick="0">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A45308-1827-7F4A-9A86-88465BA617F1}" type="datetimeFigureOut">
              <a:rPr lang="en-US"/>
              <a:pPr>
                <a:defRPr/>
              </a:pPr>
              <a:t>9/11/19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223AC86-8186-614A-8A8E-01A00D3B6E71}" type="slidenum">
              <a:rPr lang="en-US"/>
              <a:pPr>
                <a:defRPr/>
              </a:pPr>
              <a:t>‹#›</a:t>
            </a:fld>
            <a:endParaRPr lang="en-US"/>
          </a:p>
        </p:txBody>
      </p:sp>
    </p:spTree>
    <p:extLst>
      <p:ext uri="{BB962C8B-B14F-4D97-AF65-F5344CB8AC3E}">
        <p14:creationId xmlns:p14="http://schemas.microsoft.com/office/powerpoint/2010/main" val="4218977994"/>
      </p:ext>
    </p:extLst>
  </p:cSld>
  <p:clrMapOvr>
    <a:masterClrMapping/>
  </p:clrMapOvr>
  <p:transition spd="slow" advClick="0">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1057473" y="5803901"/>
            <a:ext cx="367088"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Calisto MT" charset="0"/>
                <a:ea typeface="ＭＳ Ｐゴシック" charset="0"/>
                <a:cs typeface="ＭＳ Ｐゴシック" charset="0"/>
              </a:defRPr>
            </a:lvl1pPr>
            <a:lvl2pPr marL="742950" indent="-285750" eaLnBrk="0" hangingPunct="0">
              <a:defRPr sz="2400">
                <a:solidFill>
                  <a:schemeClr val="tx1"/>
                </a:solidFill>
                <a:latin typeface="Calisto MT" charset="0"/>
                <a:ea typeface="ＭＳ Ｐゴシック" charset="0"/>
              </a:defRPr>
            </a:lvl2pPr>
            <a:lvl3pPr marL="1143000" indent="-228600" eaLnBrk="0" hangingPunct="0">
              <a:defRPr sz="2400">
                <a:solidFill>
                  <a:schemeClr val="tx1"/>
                </a:solidFill>
                <a:latin typeface="Calisto MT" charset="0"/>
                <a:ea typeface="ＭＳ Ｐゴシック" charset="0"/>
              </a:defRPr>
            </a:lvl3pPr>
            <a:lvl4pPr marL="1600200" indent="-228600" eaLnBrk="0" hangingPunct="0">
              <a:defRPr sz="2400">
                <a:solidFill>
                  <a:schemeClr val="tx1"/>
                </a:solidFill>
                <a:latin typeface="Calisto MT" charset="0"/>
                <a:ea typeface="ＭＳ Ｐゴシック" charset="0"/>
              </a:defRPr>
            </a:lvl4pPr>
            <a:lvl5pPr marL="2057400" indent="-228600" eaLnBrk="0" hangingPunct="0">
              <a:defRPr sz="2400">
                <a:solidFill>
                  <a:schemeClr val="tx1"/>
                </a:solidFill>
                <a:latin typeface="Calisto MT" charset="0"/>
                <a:ea typeface="ＭＳ Ｐゴシック" charset="0"/>
              </a:defRPr>
            </a:lvl5pPr>
            <a:lvl6pPr marL="2514600" indent="-228600" eaLnBrk="0" fontAlgn="base" hangingPunct="0">
              <a:spcBef>
                <a:spcPct val="0"/>
              </a:spcBef>
              <a:spcAft>
                <a:spcPct val="0"/>
              </a:spcAft>
              <a:defRPr sz="2400">
                <a:solidFill>
                  <a:schemeClr val="tx1"/>
                </a:solidFill>
                <a:latin typeface="Calisto MT" charset="0"/>
                <a:ea typeface="ＭＳ Ｐゴシック" charset="0"/>
              </a:defRPr>
            </a:lvl6pPr>
            <a:lvl7pPr marL="2971800" indent="-228600" eaLnBrk="0" fontAlgn="base" hangingPunct="0">
              <a:spcBef>
                <a:spcPct val="0"/>
              </a:spcBef>
              <a:spcAft>
                <a:spcPct val="0"/>
              </a:spcAft>
              <a:defRPr sz="2400">
                <a:solidFill>
                  <a:schemeClr val="tx1"/>
                </a:solidFill>
                <a:latin typeface="Calisto MT" charset="0"/>
                <a:ea typeface="ＭＳ Ｐゴシック" charset="0"/>
              </a:defRPr>
            </a:lvl7pPr>
            <a:lvl8pPr marL="3429000" indent="-228600" eaLnBrk="0" fontAlgn="base" hangingPunct="0">
              <a:spcBef>
                <a:spcPct val="0"/>
              </a:spcBef>
              <a:spcAft>
                <a:spcPct val="0"/>
              </a:spcAft>
              <a:defRPr sz="2400">
                <a:solidFill>
                  <a:schemeClr val="tx1"/>
                </a:solidFill>
                <a:latin typeface="Calisto MT" charset="0"/>
                <a:ea typeface="ＭＳ Ｐゴシック" charset="0"/>
              </a:defRPr>
            </a:lvl8pPr>
            <a:lvl9pPr marL="3886200" indent="-228600" eaLnBrk="0" fontAlgn="base" hangingPunct="0">
              <a:spcBef>
                <a:spcPct val="0"/>
              </a:spcBef>
              <a:spcAft>
                <a:spcPct val="0"/>
              </a:spcAft>
              <a:defRPr sz="2400">
                <a:solidFill>
                  <a:schemeClr val="tx1"/>
                </a:solidFill>
                <a:latin typeface="Calisto MT" charset="0"/>
                <a:ea typeface="ＭＳ Ｐゴシック" charset="0"/>
              </a:defRPr>
            </a:lvl9pPr>
          </a:lstStyle>
          <a:p>
            <a:pPr eaLnBrk="1" hangingPunct="1">
              <a:defRPr/>
            </a:pPr>
            <a:r>
              <a:rPr lang="en-US" sz="4400">
                <a:solidFill>
                  <a:srgbClr val="80B606"/>
                </a:solidFill>
                <a:latin typeface="Wingdings" charset="0"/>
              </a:rPr>
              <a:t>S</a:t>
            </a:r>
          </a:p>
        </p:txBody>
      </p:sp>
      <p:sp>
        <p:nvSpPr>
          <p:cNvPr id="2" name="Title 1"/>
          <p:cNvSpPr>
            <a:spLocks noGrp="1"/>
          </p:cNvSpPr>
          <p:nvPr>
            <p:ph type="title"/>
          </p:nvPr>
        </p:nvSpPr>
        <p:spPr>
          <a:xfrm>
            <a:off x="609600" y="2236705"/>
            <a:ext cx="8534400" cy="1362075"/>
          </a:xfrm>
        </p:spPr>
        <p:txBody>
          <a:bodyPr anchor="b"/>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2235205" y="3609705"/>
            <a:ext cx="6908801" cy="1500187"/>
          </a:xfrm>
        </p:spPr>
        <p:txBody>
          <a:bodyPr/>
          <a:lstStyle>
            <a:lvl1pPr marL="0" indent="0" algn="r">
              <a:spcBef>
                <a:spcPts val="300"/>
              </a:spcBef>
              <a:buNone/>
              <a:defRPr sz="1800" baseline="0">
                <a:solidFill>
                  <a:schemeClr val="bg1"/>
                </a:solidFill>
              </a:defRPr>
            </a:lvl1pPr>
            <a:lvl2pPr marL="457191" indent="0">
              <a:buNone/>
              <a:defRPr sz="1800">
                <a:solidFill>
                  <a:schemeClr val="tx1">
                    <a:tint val="75000"/>
                  </a:schemeClr>
                </a:solidFill>
              </a:defRPr>
            </a:lvl2pPr>
            <a:lvl3pPr marL="914382" indent="0">
              <a:buNone/>
              <a:defRPr sz="1600">
                <a:solidFill>
                  <a:schemeClr val="tx1">
                    <a:tint val="75000"/>
                  </a:schemeClr>
                </a:solidFill>
              </a:defRPr>
            </a:lvl3pPr>
            <a:lvl4pPr marL="1371573" indent="0">
              <a:buNone/>
              <a:defRPr sz="1400">
                <a:solidFill>
                  <a:schemeClr val="tx1">
                    <a:tint val="75000"/>
                  </a:schemeClr>
                </a:solidFill>
              </a:defRPr>
            </a:lvl4pPr>
            <a:lvl5pPr marL="1828764" indent="0">
              <a:buNone/>
              <a:defRPr sz="1400">
                <a:solidFill>
                  <a:schemeClr val="tx1">
                    <a:tint val="75000"/>
                  </a:schemeClr>
                </a:solidFill>
              </a:defRPr>
            </a:lvl5pPr>
            <a:lvl6pPr marL="2285955" indent="0">
              <a:buNone/>
              <a:defRPr sz="1400">
                <a:solidFill>
                  <a:schemeClr val="tx1">
                    <a:tint val="75000"/>
                  </a:schemeClr>
                </a:solidFill>
              </a:defRPr>
            </a:lvl6pPr>
            <a:lvl7pPr marL="2743146" indent="0">
              <a:buNone/>
              <a:defRPr sz="1400">
                <a:solidFill>
                  <a:schemeClr val="tx1">
                    <a:tint val="75000"/>
                  </a:schemeClr>
                </a:solidFill>
              </a:defRPr>
            </a:lvl7pPr>
            <a:lvl8pPr marL="3200336" indent="0">
              <a:buNone/>
              <a:defRPr sz="1400">
                <a:solidFill>
                  <a:schemeClr val="tx1">
                    <a:tint val="75000"/>
                  </a:schemeClr>
                </a:solidFill>
              </a:defRPr>
            </a:lvl8pPr>
            <a:lvl9pPr marL="3657526"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a:solidFill>
                  <a:prstClr val="white"/>
                </a:solidFill>
                <a:ea typeface="ＭＳ Ｐゴシック" charset="0"/>
                <a:cs typeface="ＭＳ Ｐゴシック" charset="0"/>
              </a:defRPr>
            </a:lvl1pPr>
          </a:lstStyle>
          <a:p>
            <a:pPr>
              <a:defRPr/>
            </a:pPr>
            <a:fld id="{C93AE0E3-23B6-0C44-B322-C12E7A2402C9}" type="datetimeFigureOut">
              <a:rPr lang="en-US"/>
              <a:pPr>
                <a:defRPr/>
              </a:pPr>
              <a:t>9/11/19</a:t>
            </a:fld>
            <a:endParaRPr lang="en-US"/>
          </a:p>
        </p:txBody>
      </p:sp>
      <p:sp>
        <p:nvSpPr>
          <p:cNvPr id="6" name="Footer Placeholder 4"/>
          <p:cNvSpPr>
            <a:spLocks noGrp="1"/>
          </p:cNvSpPr>
          <p:nvPr>
            <p:ph type="ftr" sz="quarter" idx="11"/>
          </p:nvPr>
        </p:nvSpPr>
        <p:spPr>
          <a:xfrm>
            <a:off x="9652002" y="6356359"/>
            <a:ext cx="1928284" cy="365125"/>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solidFill>
                  <a:prstClr val="white"/>
                </a:solidFill>
                <a:ea typeface="ＭＳ Ｐゴシック" charset="0"/>
                <a:cs typeface="ＭＳ Ｐゴシック" charset="0"/>
              </a:defRPr>
            </a:lvl1pPr>
          </a:lstStyle>
          <a:p>
            <a:pPr>
              <a:defRPr/>
            </a:pPr>
            <a:fld id="{7C5C6B22-0D97-B148-8BF1-633DD2BBA321}" type="slidenum">
              <a:rPr lang="en-US"/>
              <a:pPr>
                <a:defRPr/>
              </a:pPr>
              <a:t>‹#›</a:t>
            </a:fld>
            <a:endParaRPr lang="en-US"/>
          </a:p>
        </p:txBody>
      </p:sp>
    </p:spTree>
    <p:extLst>
      <p:ext uri="{BB962C8B-B14F-4D97-AF65-F5344CB8AC3E}">
        <p14:creationId xmlns:p14="http://schemas.microsoft.com/office/powerpoint/2010/main" val="2745537663"/>
      </p:ext>
    </p:extLst>
  </p:cSld>
  <p:clrMapOvr>
    <a:masterClrMapping/>
  </p:clrMapOvr>
  <p:transition spd="slow" advClick="0">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87552" y="2784475"/>
            <a:ext cx="5023104" cy="3252788"/>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9671" y="2784475"/>
            <a:ext cx="5023104" cy="3252788"/>
          </a:xfrm>
        </p:spPr>
        <p:txBody>
          <a:bodyPr/>
          <a:lstStyle>
            <a:lvl1pPr>
              <a:defRPr sz="1800"/>
            </a:lvl1pPr>
            <a:lvl2pPr>
              <a:defRPr sz="1800"/>
            </a:lvl2pPr>
            <a:lvl3pPr>
              <a:defRPr sz="1800"/>
            </a:lvl3pPr>
            <a:lvl4pPr>
              <a:defRPr sz="1800"/>
            </a:lvl4pPr>
            <a:lvl5pPr>
              <a:defRPr sz="1800"/>
            </a:lvl5pPr>
            <a:lvl6pPr marL="1946236" indent="-227009">
              <a:tabLst/>
              <a:defRPr sz="1600"/>
            </a:lvl6pPr>
            <a:lvl7pPr marL="2173244" indent="-227009">
              <a:tabLst/>
              <a:defRPr sz="1600"/>
            </a:lvl7pPr>
            <a:lvl8pPr marL="2398665" indent="-227009">
              <a:tabLst/>
              <a:defRPr sz="1600"/>
            </a:lvl8pPr>
            <a:lvl9pPr marL="2625673" indent="-227009">
              <a:tabLst/>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19571C-982B-5E43-B9CF-1BB82BDDD44C}" type="datetimeFigureOut">
              <a:rPr lang="en-US"/>
              <a:pPr>
                <a:defRPr/>
              </a:pPr>
              <a:t>9/11/19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51AC2E7-AFD8-7A4B-84AC-96FF6AB76829}" type="slidenum">
              <a:rPr lang="en-US"/>
              <a:pPr>
                <a:defRPr/>
              </a:pPr>
              <a:t>‹#›</a:t>
            </a:fld>
            <a:endParaRPr lang="en-US"/>
          </a:p>
        </p:txBody>
      </p:sp>
    </p:spTree>
    <p:extLst>
      <p:ext uri="{BB962C8B-B14F-4D97-AF65-F5344CB8AC3E}">
        <p14:creationId xmlns:p14="http://schemas.microsoft.com/office/powerpoint/2010/main" val="2842858142"/>
      </p:ext>
    </p:extLst>
  </p:cSld>
  <p:clrMapOvr>
    <a:masterClrMapping/>
  </p:clrMapOvr>
  <p:transition spd="slow" advClick="0">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87552" y="2232211"/>
            <a:ext cx="5023104" cy="762000"/>
          </a:xfrm>
        </p:spPr>
        <p:txBody>
          <a:bodyPr anchor="b">
            <a:noAutofit/>
          </a:bodyPr>
          <a:lstStyle>
            <a:lvl1pPr marL="0" indent="0" algn="ctr">
              <a:lnSpc>
                <a:spcPts val="2600"/>
              </a:lnSpc>
              <a:spcBef>
                <a:spcPts val="0"/>
              </a:spcBef>
              <a:buNone/>
              <a:defRPr sz="2400" b="1">
                <a:solidFill>
                  <a:schemeClr val="accent1"/>
                </a:solidFill>
              </a:defRPr>
            </a:lvl1pPr>
            <a:lvl2pPr marL="457191" indent="0">
              <a:buNone/>
              <a:defRPr sz="2000" b="1"/>
            </a:lvl2pPr>
            <a:lvl3pPr marL="914382" indent="0">
              <a:buNone/>
              <a:defRPr sz="1800" b="1"/>
            </a:lvl3pPr>
            <a:lvl4pPr marL="1371573" indent="0">
              <a:buNone/>
              <a:defRPr sz="1600" b="1"/>
            </a:lvl4pPr>
            <a:lvl5pPr marL="1828764" indent="0">
              <a:buNone/>
              <a:defRPr sz="1600" b="1"/>
            </a:lvl5pPr>
            <a:lvl6pPr marL="2285955" indent="0">
              <a:buNone/>
              <a:defRPr sz="1600" b="1"/>
            </a:lvl6pPr>
            <a:lvl7pPr marL="2743146" indent="0">
              <a:buNone/>
              <a:defRPr sz="1600" b="1"/>
            </a:lvl7pPr>
            <a:lvl8pPr marL="3200336" indent="0">
              <a:buNone/>
              <a:defRPr sz="1600" b="1"/>
            </a:lvl8pPr>
            <a:lvl9pPr marL="3657526" indent="0">
              <a:buNone/>
              <a:defRPr sz="1600" b="1"/>
            </a:lvl9pPr>
          </a:lstStyle>
          <a:p>
            <a:pPr lvl="0"/>
            <a:r>
              <a:rPr lang="en-US"/>
              <a:t>Click to edit Master text styles</a:t>
            </a:r>
          </a:p>
        </p:txBody>
      </p:sp>
      <p:sp>
        <p:nvSpPr>
          <p:cNvPr id="4" name="Content Placeholder 3"/>
          <p:cNvSpPr>
            <a:spLocks noGrp="1"/>
          </p:cNvSpPr>
          <p:nvPr>
            <p:ph sz="half" idx="2"/>
          </p:nvPr>
        </p:nvSpPr>
        <p:spPr>
          <a:xfrm>
            <a:off x="987552" y="3160068"/>
            <a:ext cx="5023104" cy="2891491"/>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5437" y="2232211"/>
            <a:ext cx="5023104" cy="762000"/>
          </a:xfrm>
        </p:spPr>
        <p:txBody>
          <a:bodyPr anchor="b">
            <a:noAutofit/>
          </a:bodyPr>
          <a:lstStyle>
            <a:lvl1pPr marL="0" indent="0" algn="ctr">
              <a:lnSpc>
                <a:spcPts val="2600"/>
              </a:lnSpc>
              <a:spcBef>
                <a:spcPts val="0"/>
              </a:spcBef>
              <a:buNone/>
              <a:defRPr sz="2400" b="1">
                <a:solidFill>
                  <a:schemeClr val="accent1"/>
                </a:solidFill>
              </a:defRPr>
            </a:lvl1pPr>
            <a:lvl2pPr marL="457191" indent="0">
              <a:buNone/>
              <a:defRPr sz="2000" b="1"/>
            </a:lvl2pPr>
            <a:lvl3pPr marL="914382" indent="0">
              <a:buNone/>
              <a:defRPr sz="1800" b="1"/>
            </a:lvl3pPr>
            <a:lvl4pPr marL="1371573" indent="0">
              <a:buNone/>
              <a:defRPr sz="1600" b="1"/>
            </a:lvl4pPr>
            <a:lvl5pPr marL="1828764" indent="0">
              <a:buNone/>
              <a:defRPr sz="1600" b="1"/>
            </a:lvl5pPr>
            <a:lvl6pPr marL="2285955" indent="0">
              <a:buNone/>
              <a:defRPr sz="1600" b="1"/>
            </a:lvl6pPr>
            <a:lvl7pPr marL="2743146" indent="0">
              <a:buNone/>
              <a:defRPr sz="1600" b="1"/>
            </a:lvl7pPr>
            <a:lvl8pPr marL="3200336" indent="0">
              <a:buNone/>
              <a:defRPr sz="1600" b="1"/>
            </a:lvl8pPr>
            <a:lvl9pPr marL="365752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5437" y="3160068"/>
            <a:ext cx="5023104" cy="2891491"/>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54694E9-442B-DE4D-A536-D242A8E38DA3}" type="datetimeFigureOut">
              <a:rPr lang="en-US"/>
              <a:pPr>
                <a:defRPr/>
              </a:pPr>
              <a:t>9/11/19</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72ED70-1DAB-F045-9960-B4D7B6F55662}" type="slidenum">
              <a:rPr lang="en-US"/>
              <a:pPr>
                <a:defRPr/>
              </a:pPr>
              <a:t>‹#›</a:t>
            </a:fld>
            <a:endParaRPr lang="en-US"/>
          </a:p>
        </p:txBody>
      </p:sp>
    </p:spTree>
    <p:extLst>
      <p:ext uri="{BB962C8B-B14F-4D97-AF65-F5344CB8AC3E}">
        <p14:creationId xmlns:p14="http://schemas.microsoft.com/office/powerpoint/2010/main" val="3271095965"/>
      </p:ext>
    </p:extLst>
  </p:cSld>
  <p:clrMapOvr>
    <a:masterClrMapping/>
  </p:clrMapOvr>
  <p:transition spd="slow" advClick="0">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16001" y="2784475"/>
            <a:ext cx="10208683"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1016001" y="4497070"/>
            <a:ext cx="10208683"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D5DE09-085C-CE42-B274-8615A7167CEB}" type="datetimeFigureOut">
              <a:rPr lang="en-US"/>
              <a:pPr>
                <a:defRPr/>
              </a:pPr>
              <a:t>9/11/19</a:t>
            </a:fld>
            <a:endParaRPr lang="en-US"/>
          </a:p>
        </p:txBody>
      </p:sp>
      <p:sp>
        <p:nvSpPr>
          <p:cNvPr id="6" name="Footer Placeholder 5"/>
          <p:cNvSpPr>
            <a:spLocks noGrp="1"/>
          </p:cNvSpPr>
          <p:nvPr>
            <p:ph type="ftr" sz="quarter" idx="15"/>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6"/>
          </p:nvPr>
        </p:nvSpPr>
        <p:spPr/>
        <p:txBody>
          <a:bodyPr/>
          <a:lstStyle>
            <a:lvl1pPr fontAlgn="base">
              <a:spcBef>
                <a:spcPct val="0"/>
              </a:spcBef>
              <a:spcAft>
                <a:spcPct val="0"/>
              </a:spcAft>
              <a:defRPr>
                <a:ea typeface="ＭＳ Ｐゴシック" charset="0"/>
                <a:cs typeface="ＭＳ Ｐゴシック" charset="0"/>
              </a:defRPr>
            </a:lvl1pPr>
          </a:lstStyle>
          <a:p>
            <a:pPr>
              <a:defRPr/>
            </a:pPr>
            <a:fld id="{27969F70-939E-A247-A928-5058EC96EB0F}" type="slidenum">
              <a:rPr lang="en-US"/>
              <a:pPr>
                <a:defRPr/>
              </a:pPr>
              <a:t>‹#›</a:t>
            </a:fld>
            <a:endParaRPr lang="en-US"/>
          </a:p>
        </p:txBody>
      </p:sp>
    </p:spTree>
    <p:extLst>
      <p:ext uri="{BB962C8B-B14F-4D97-AF65-F5344CB8AC3E}">
        <p14:creationId xmlns:p14="http://schemas.microsoft.com/office/powerpoint/2010/main" val="1032877453"/>
      </p:ext>
    </p:extLst>
  </p:cSld>
  <p:clrMapOvr>
    <a:masterClrMapping/>
  </p:clrMapOvr>
  <p:transition spd="slow" advClick="0">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181344" y="2784475"/>
            <a:ext cx="5023104" cy="1554480"/>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6181344" y="4497070"/>
            <a:ext cx="5023104" cy="1554480"/>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Content Placeholder 2"/>
          <p:cNvSpPr>
            <a:spLocks noGrp="1"/>
          </p:cNvSpPr>
          <p:nvPr>
            <p:ph sz="half" idx="14"/>
          </p:nvPr>
        </p:nvSpPr>
        <p:spPr>
          <a:xfrm>
            <a:off x="987552" y="2784475"/>
            <a:ext cx="5023104" cy="3252788"/>
          </a:xfrm>
        </p:spPr>
        <p:txBody>
          <a:bodyPr/>
          <a:lstStyle>
            <a:lvl1pPr>
              <a:defRPr sz="1800"/>
            </a:lvl1pPr>
            <a:lvl2pPr>
              <a:defRPr sz="1800"/>
            </a:lvl2pPr>
            <a:lvl3pPr>
              <a:defRPr sz="1800"/>
            </a:lvl3pPr>
            <a:lvl4pPr>
              <a:defRPr sz="1800"/>
            </a:lvl4pPr>
            <a:lvl5pPr>
              <a:defRPr sz="1800"/>
            </a:lvl5pPr>
            <a:lvl6pPr marL="1946236" indent="-234946">
              <a:defRPr sz="1600"/>
            </a:lvl6pPr>
            <a:lvl7pPr marL="2173244" indent="-234946">
              <a:defRPr sz="1600"/>
            </a:lvl7pPr>
            <a:lvl8pPr marL="2398665" indent="-234946">
              <a:defRPr sz="1600"/>
            </a:lvl8pPr>
            <a:lvl9pPr marL="2625673" indent="-23494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Date Placeholder 4"/>
          <p:cNvSpPr>
            <a:spLocks noGrp="1"/>
          </p:cNvSpPr>
          <p:nvPr>
            <p:ph type="dt" sz="half" idx="15"/>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5FEB83-A33A-ED47-88CA-2FB7C208D627}" type="datetimeFigureOut">
              <a:rPr lang="en-US"/>
              <a:pPr>
                <a:defRPr/>
              </a:pPr>
              <a:t>9/11/19</a:t>
            </a:fld>
            <a:endParaRPr lang="en-US"/>
          </a:p>
        </p:txBody>
      </p:sp>
      <p:sp>
        <p:nvSpPr>
          <p:cNvPr id="7" name="Footer Placeholder 5"/>
          <p:cNvSpPr>
            <a:spLocks noGrp="1"/>
          </p:cNvSpPr>
          <p:nvPr>
            <p:ph type="ftr" sz="quarter" idx="16"/>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10" name="Slide Number Placeholder 6"/>
          <p:cNvSpPr>
            <a:spLocks noGrp="1"/>
          </p:cNvSpPr>
          <p:nvPr>
            <p:ph type="sldNum" sz="quarter" idx="17"/>
          </p:nvPr>
        </p:nvSpPr>
        <p:spPr/>
        <p:txBody>
          <a:bodyPr/>
          <a:lstStyle>
            <a:lvl1pPr fontAlgn="base">
              <a:spcBef>
                <a:spcPct val="0"/>
              </a:spcBef>
              <a:spcAft>
                <a:spcPct val="0"/>
              </a:spcAft>
              <a:defRPr>
                <a:ea typeface="ＭＳ Ｐゴシック" charset="0"/>
                <a:cs typeface="ＭＳ Ｐゴシック" charset="0"/>
              </a:defRPr>
            </a:lvl1pPr>
          </a:lstStyle>
          <a:p>
            <a:pPr>
              <a:defRPr/>
            </a:pPr>
            <a:fld id="{FC968203-4879-6146-BE71-3C12BF2988A4}" type="slidenum">
              <a:rPr lang="en-US"/>
              <a:pPr>
                <a:defRPr/>
              </a:pPr>
              <a:t>‹#›</a:t>
            </a:fld>
            <a:endParaRPr lang="en-US"/>
          </a:p>
        </p:txBody>
      </p:sp>
    </p:spTree>
    <p:extLst>
      <p:ext uri="{BB962C8B-B14F-4D97-AF65-F5344CB8AC3E}">
        <p14:creationId xmlns:p14="http://schemas.microsoft.com/office/powerpoint/2010/main" val="2266733585"/>
      </p:ext>
    </p:extLst>
  </p:cSld>
  <p:clrMapOvr>
    <a:masterClrMapping/>
  </p:clrMapOvr>
  <p:transition spd="slow" advClick="0">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181344" y="2784475"/>
            <a:ext cx="5023104" cy="1554480"/>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6181344" y="4497070"/>
            <a:ext cx="5023104" cy="1554480"/>
          </a:xfrm>
        </p:spPr>
        <p:txBody>
          <a:bodyPr/>
          <a:lstStyle>
            <a:lvl1pPr>
              <a:defRPr sz="1800"/>
            </a:lvl1pPr>
            <a:lvl2pPr>
              <a:defRPr sz="1800"/>
            </a:lvl2pPr>
            <a:lvl3pPr>
              <a:defRPr sz="1800"/>
            </a:lvl3pPr>
            <a:lvl4pPr>
              <a:defRPr sz="1800"/>
            </a:lvl4pPr>
            <a:lvl5pPr>
              <a:defRPr sz="1800"/>
            </a:lvl5pPr>
            <a:lvl6pPr marL="1946236"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44"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665"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673" indent="-234946" algn="l" defTabSz="914382"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Content Placeholder 2"/>
          <p:cNvSpPr>
            <a:spLocks noGrp="1"/>
          </p:cNvSpPr>
          <p:nvPr>
            <p:ph sz="half" idx="14"/>
          </p:nvPr>
        </p:nvSpPr>
        <p:spPr>
          <a:xfrm>
            <a:off x="986367" y="2784475"/>
            <a:ext cx="5023104" cy="1554480"/>
          </a:xfrm>
        </p:spPr>
        <p:txBody>
          <a:bodyPr/>
          <a:lstStyle>
            <a:lvl1pPr>
              <a:defRPr sz="1800"/>
            </a:lvl1pPr>
            <a:lvl2pPr>
              <a:defRPr sz="18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5"/>
          </p:nvPr>
        </p:nvSpPr>
        <p:spPr>
          <a:xfrm>
            <a:off x="986367" y="4497070"/>
            <a:ext cx="5023104" cy="1554480"/>
          </a:xfrm>
        </p:spPr>
        <p:txBody>
          <a:bodyPr/>
          <a:lstStyle>
            <a:lvl1pPr>
              <a:defRPr sz="1800"/>
            </a:lvl1pPr>
            <a:lvl2pPr>
              <a:defRPr sz="1800"/>
            </a:lvl2pPr>
            <a:lvl3pPr>
              <a:defRPr sz="1800"/>
            </a:lvl3pPr>
            <a:lvl4pPr>
              <a:defRPr sz="1800"/>
            </a:lvl4pPr>
            <a:lvl5pPr>
              <a:defRPr sz="1800"/>
            </a:lvl5pPr>
            <a:lvl6pPr marL="1946236"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44"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665" indent="-234946" algn="l" defTabSz="914382"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673" indent="-234946" algn="l" defTabSz="914382"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4"/>
          <p:cNvSpPr>
            <a:spLocks noGrp="1"/>
          </p:cNvSpPr>
          <p:nvPr>
            <p:ph type="dt" sz="half" idx="16"/>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6852AA-977F-9243-B343-24455A7823F6}" type="datetimeFigureOut">
              <a:rPr lang="en-US"/>
              <a:pPr>
                <a:defRPr/>
              </a:pPr>
              <a:t>9/11/19</a:t>
            </a:fld>
            <a:endParaRPr lang="en-US"/>
          </a:p>
        </p:txBody>
      </p:sp>
      <p:sp>
        <p:nvSpPr>
          <p:cNvPr id="9" name="Footer Placeholder 5"/>
          <p:cNvSpPr>
            <a:spLocks noGrp="1"/>
          </p:cNvSpPr>
          <p:nvPr>
            <p:ph type="ftr" sz="quarter" idx="17"/>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12" name="Slide Number Placeholder 6"/>
          <p:cNvSpPr>
            <a:spLocks noGrp="1"/>
          </p:cNvSpPr>
          <p:nvPr>
            <p:ph type="sldNum" sz="quarter" idx="18"/>
          </p:nvPr>
        </p:nvSpPr>
        <p:spPr/>
        <p:txBody>
          <a:bodyPr/>
          <a:lstStyle>
            <a:lvl1pPr fontAlgn="base">
              <a:spcBef>
                <a:spcPct val="0"/>
              </a:spcBef>
              <a:spcAft>
                <a:spcPct val="0"/>
              </a:spcAft>
              <a:defRPr>
                <a:ea typeface="ＭＳ Ｐゴシック" charset="0"/>
                <a:cs typeface="ＭＳ Ｐゴシック" charset="0"/>
              </a:defRPr>
            </a:lvl1pPr>
          </a:lstStyle>
          <a:p>
            <a:pPr>
              <a:defRPr/>
            </a:pPr>
            <a:fld id="{6DAAA8F8-8D09-3945-A8DF-CCD83F30111E}" type="slidenum">
              <a:rPr lang="en-US"/>
              <a:pPr>
                <a:defRPr/>
              </a:pPr>
              <a:t>‹#›</a:t>
            </a:fld>
            <a:endParaRPr lang="en-US"/>
          </a:p>
        </p:txBody>
      </p:sp>
    </p:spTree>
    <p:extLst>
      <p:ext uri="{BB962C8B-B14F-4D97-AF65-F5344CB8AC3E}">
        <p14:creationId xmlns:p14="http://schemas.microsoft.com/office/powerpoint/2010/main" val="920380801"/>
      </p:ext>
    </p:extLst>
  </p:cSld>
  <p:clrMapOvr>
    <a:masterClrMapping/>
  </p:clrMapOvr>
  <p:transition spd="slow" advClick="0">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6E6DAFCA-DA04-F642-94F4-9CF6DF28932A}" type="datetimeFigureOut">
              <a:rPr lang="en-US"/>
              <a:pPr>
                <a:defRPr/>
              </a:pPr>
              <a:t>9/11/19</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FB6CC3-D0A6-A54C-BC78-18D4DE0EC6C5}" type="slidenum">
              <a:rPr lang="en-US"/>
              <a:pPr>
                <a:defRPr/>
              </a:pPr>
              <a:t>‹#›</a:t>
            </a:fld>
            <a:endParaRPr lang="en-US"/>
          </a:p>
        </p:txBody>
      </p:sp>
    </p:spTree>
    <p:extLst>
      <p:ext uri="{BB962C8B-B14F-4D97-AF65-F5344CB8AC3E}">
        <p14:creationId xmlns:p14="http://schemas.microsoft.com/office/powerpoint/2010/main" val="1466075282"/>
      </p:ext>
    </p:extLst>
  </p:cSld>
  <p:clrMapOvr>
    <a:masterClrMapping/>
  </p:clrMapOvr>
  <p:transition spd="slow" advClick="0">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B54EEC4-8076-D64F-8AE5-1BD49ECF926B}" type="datetimeFigureOut">
              <a:rPr lang="en-US"/>
              <a:pPr>
                <a:defRPr/>
              </a:pPr>
              <a:t>9/11/19</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19FC5FCD-95FD-4645-895D-A6757522288A}" type="slidenum">
              <a:rPr lang="en-US"/>
              <a:pPr>
                <a:defRPr/>
              </a:pPr>
              <a:t>‹#›</a:t>
            </a:fld>
            <a:endParaRPr lang="en-US"/>
          </a:p>
        </p:txBody>
      </p:sp>
    </p:spTree>
    <p:extLst>
      <p:ext uri="{BB962C8B-B14F-4D97-AF65-F5344CB8AC3E}">
        <p14:creationId xmlns:p14="http://schemas.microsoft.com/office/powerpoint/2010/main" val="3485636244"/>
      </p:ext>
    </p:extLst>
  </p:cSld>
  <p:clrMapOvr>
    <a:overrideClrMapping bg1="lt1" tx1="dk1" bg2="lt2" tx2="dk2" accent1="accent1" accent2="accent2" accent3="accent3" accent4="accent4" accent5="accent5" accent6="accent6" hlink="hlink" folHlink="folHlink"/>
  </p:clrMapOvr>
  <p:transition spd="slow" advClick="0">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5" y="381003"/>
            <a:ext cx="4679577" cy="2209800"/>
          </a:xfrm>
        </p:spPr>
        <p:txBody>
          <a:bodyPr anchor="b"/>
          <a:lstStyle>
            <a:lvl1pPr algn="l">
              <a:defRPr sz="4400" b="0"/>
            </a:lvl1pPr>
          </a:lstStyle>
          <a:p>
            <a:r>
              <a:rPr lang="en-US"/>
              <a:t>Click to edit Master title style</a:t>
            </a:r>
            <a:endParaRPr/>
          </a:p>
        </p:txBody>
      </p:sp>
      <p:sp>
        <p:nvSpPr>
          <p:cNvPr id="3" name="Content Placeholder 2"/>
          <p:cNvSpPr>
            <a:spLocks noGrp="1"/>
          </p:cNvSpPr>
          <p:nvPr>
            <p:ph idx="1"/>
          </p:nvPr>
        </p:nvSpPr>
        <p:spPr>
          <a:xfrm>
            <a:off x="6705600" y="273061"/>
            <a:ext cx="4876800" cy="5853113"/>
          </a:xfrm>
        </p:spPr>
        <p:txBody>
          <a:bodyPr>
            <a:normAutofit/>
          </a:bodyPr>
          <a:lstStyle>
            <a:lvl1pPr>
              <a:defRPr sz="2200"/>
            </a:lvl1pPr>
            <a:lvl2pPr>
              <a:defRPr sz="2000"/>
            </a:lvl2pPr>
            <a:lvl3pPr>
              <a:defRPr sz="1800"/>
            </a:lvl3pPr>
            <a:lvl4pPr>
              <a:defRPr sz="1800"/>
            </a:lvl4pPr>
            <a:lvl5pPr>
              <a:defRPr sz="1800"/>
            </a:lvl5pPr>
            <a:lvl6pPr marL="1946236" indent="-227009">
              <a:defRPr sz="1600"/>
            </a:lvl6pPr>
            <a:lvl7pPr marL="2173244" indent="-227009">
              <a:defRPr sz="1600"/>
            </a:lvl7pPr>
            <a:lvl8pPr marL="2398665" indent="-227009">
              <a:defRPr sz="1600"/>
            </a:lvl8pPr>
            <a:lvl9pPr marL="2625673" indent="-227009">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09605" y="2649071"/>
            <a:ext cx="4679577" cy="3388192"/>
          </a:xfrm>
        </p:spPr>
        <p:txBody>
          <a:bodyPr>
            <a:normAutofit/>
          </a:bodyPr>
          <a:lstStyle>
            <a:lvl1pPr marL="0" indent="0">
              <a:spcBef>
                <a:spcPts val="600"/>
              </a:spcBef>
              <a:buNone/>
              <a:defRPr sz="2000">
                <a:solidFill>
                  <a:schemeClr val="bg1"/>
                </a:solidFill>
              </a:defRPr>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solidFill>
                  <a:prstClr val="white"/>
                </a:solidFill>
                <a:ea typeface="ＭＳ Ｐゴシック" charset="0"/>
                <a:cs typeface="ＭＳ Ｐゴシック" charset="0"/>
              </a:defRPr>
            </a:lvl1pPr>
          </a:lstStyle>
          <a:p>
            <a:pPr>
              <a:defRPr/>
            </a:pPr>
            <a:fld id="{6EF93AEF-E332-6A40-AFAA-A64B4435A881}" type="datetimeFigureOut">
              <a:rPr lang="en-US"/>
              <a:pPr>
                <a:defRPr/>
              </a:pPr>
              <a:t>9/11/19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D757DC1-B1E5-CA43-98F2-32FFFADCFE02}" type="slidenum">
              <a:rPr lang="en-US"/>
              <a:pPr>
                <a:defRPr/>
              </a:pPr>
              <a:t>‹#›</a:t>
            </a:fld>
            <a:endParaRPr lang="en-US"/>
          </a:p>
        </p:txBody>
      </p:sp>
    </p:spTree>
    <p:extLst>
      <p:ext uri="{BB962C8B-B14F-4D97-AF65-F5344CB8AC3E}">
        <p14:creationId xmlns:p14="http://schemas.microsoft.com/office/powerpoint/2010/main" val="2886608312"/>
      </p:ext>
    </p:extLst>
  </p:cSld>
  <p:clrMapOvr>
    <a:masterClrMapping/>
  </p:clrMapOvr>
  <p:transition spd="slow" advClick="0">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35242" y="381003"/>
            <a:ext cx="4847167" cy="2209800"/>
          </a:xfrm>
        </p:spPr>
        <p:txBody>
          <a:bodyPr anchor="b"/>
          <a:lstStyle>
            <a:lvl1pPr algn="l">
              <a:defRPr sz="4400" b="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6735242" y="2649079"/>
            <a:ext cx="4847167" cy="3505667"/>
          </a:xfrm>
        </p:spPr>
        <p:txBody>
          <a:bodyPr>
            <a:normAutofit/>
          </a:bodyPr>
          <a:lstStyle>
            <a:lvl1pPr marL="0" indent="0">
              <a:spcBef>
                <a:spcPts val="600"/>
              </a:spcBef>
              <a:buNone/>
              <a:defRPr sz="2000">
                <a:solidFill>
                  <a:schemeClr val="tx1">
                    <a:lumMod val="65000"/>
                    <a:lumOff val="35000"/>
                  </a:schemeClr>
                </a:solidFill>
              </a:defRPr>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9" name="Picture Placeholder 8"/>
          <p:cNvSpPr>
            <a:spLocks noGrp="1"/>
          </p:cNvSpPr>
          <p:nvPr>
            <p:ph type="pic" sz="quarter" idx="13"/>
          </p:nvPr>
        </p:nvSpPr>
        <p:spPr>
          <a:xfrm>
            <a:off x="304800" y="1143000"/>
            <a:ext cx="5689600" cy="4267200"/>
          </a:xfrm>
          <a:prstGeom prst="ellipse">
            <a:avLst/>
          </a:prstGeom>
          <a:ln w="28575">
            <a:solidFill>
              <a:schemeClr val="accent1"/>
            </a:solidFill>
          </a:ln>
        </p:spPr>
        <p:txBody>
          <a:bodyPr rtlCol="0">
            <a:normAutofit/>
          </a:bodyPr>
          <a:lstStyle>
            <a:lvl1pPr marL="0" indent="0">
              <a:buNone/>
              <a:defRPr>
                <a:solidFill>
                  <a:schemeClr val="bg1"/>
                </a:solidFill>
              </a:defRPr>
            </a:lvl1pPr>
          </a:lstStyle>
          <a:p>
            <a:pPr lvl="0"/>
            <a:r>
              <a:rPr lang="en-US" noProof="0"/>
              <a:t>Drag picture to placeholder or click icon to add</a:t>
            </a:r>
            <a:endParaRPr noProof="0"/>
          </a:p>
        </p:txBody>
      </p:sp>
      <p:sp>
        <p:nvSpPr>
          <p:cNvPr id="5" name="Date Placeholder 4"/>
          <p:cNvSpPr>
            <a:spLocks noGrp="1"/>
          </p:cNvSpPr>
          <p:nvPr>
            <p:ph type="dt" sz="half" idx="14"/>
          </p:nvPr>
        </p:nvSpPr>
        <p:spPr/>
        <p:txBody>
          <a:bodyPr/>
          <a:lstStyle>
            <a:lvl1pPr fontAlgn="base">
              <a:spcBef>
                <a:spcPct val="0"/>
              </a:spcBef>
              <a:spcAft>
                <a:spcPct val="0"/>
              </a:spcAft>
              <a:defRPr>
                <a:solidFill>
                  <a:prstClr val="white"/>
                </a:solidFill>
                <a:ea typeface="ＭＳ Ｐゴシック" charset="0"/>
                <a:cs typeface="ＭＳ Ｐゴシック" charset="0"/>
              </a:defRPr>
            </a:lvl1pPr>
          </a:lstStyle>
          <a:p>
            <a:pPr>
              <a:defRPr/>
            </a:pPr>
            <a:fld id="{517A434A-26DA-0743-A470-A4743C189739}" type="datetimeFigureOut">
              <a:rPr lang="en-US"/>
              <a:pPr>
                <a:defRPr/>
              </a:pPr>
              <a:t>9/11/19</a:t>
            </a:fld>
            <a:endParaRPr lang="en-US"/>
          </a:p>
        </p:txBody>
      </p:sp>
      <p:sp>
        <p:nvSpPr>
          <p:cNvPr id="6" name="Footer Placeholder 5"/>
          <p:cNvSpPr>
            <a:spLocks noGrp="1"/>
          </p:cNvSpPr>
          <p:nvPr>
            <p:ph type="ftr" sz="quarter" idx="15"/>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6"/>
          </p:nvPr>
        </p:nvSpPr>
        <p:spPr/>
        <p:txBody>
          <a:bodyPr/>
          <a:lstStyle>
            <a:lvl1pPr fontAlgn="base">
              <a:spcBef>
                <a:spcPct val="0"/>
              </a:spcBef>
              <a:spcAft>
                <a:spcPct val="0"/>
              </a:spcAft>
              <a:defRPr>
                <a:ea typeface="ＭＳ Ｐゴシック" charset="0"/>
                <a:cs typeface="ＭＳ Ｐゴシック" charset="0"/>
              </a:defRPr>
            </a:lvl1pPr>
          </a:lstStyle>
          <a:p>
            <a:pPr>
              <a:defRPr/>
            </a:pPr>
            <a:fld id="{43A70DEB-9920-7D48-AD38-56AC592BC078}" type="slidenum">
              <a:rPr lang="en-US"/>
              <a:pPr>
                <a:defRPr/>
              </a:pPr>
              <a:t>‹#›</a:t>
            </a:fld>
            <a:endParaRPr lang="en-US"/>
          </a:p>
        </p:txBody>
      </p:sp>
    </p:spTree>
    <p:extLst>
      <p:ext uri="{BB962C8B-B14F-4D97-AF65-F5344CB8AC3E}">
        <p14:creationId xmlns:p14="http://schemas.microsoft.com/office/powerpoint/2010/main" val="3568871910"/>
      </p:ext>
    </p:extLst>
  </p:cSld>
  <p:clrMapOvr>
    <a:masterClrMapping/>
  </p:clrMapOvr>
  <p:transition spd="slow" advClick="0">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35242" y="381003"/>
            <a:ext cx="4847167" cy="2209800"/>
          </a:xfrm>
        </p:spPr>
        <p:txBody>
          <a:bodyPr anchor="b"/>
          <a:lstStyle>
            <a:lvl1pPr algn="l">
              <a:defRPr sz="4400" b="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6735242" y="2649079"/>
            <a:ext cx="4847167" cy="3505667"/>
          </a:xfrm>
        </p:spPr>
        <p:txBody>
          <a:bodyPr>
            <a:normAutofit/>
          </a:bodyPr>
          <a:lstStyle>
            <a:lvl1pPr marL="0" indent="0">
              <a:spcBef>
                <a:spcPts val="600"/>
              </a:spcBef>
              <a:buNone/>
              <a:defRPr sz="2000">
                <a:solidFill>
                  <a:schemeClr val="tx1">
                    <a:lumMod val="65000"/>
                    <a:lumOff val="35000"/>
                  </a:schemeClr>
                </a:solidFill>
              </a:defRPr>
            </a:lvl1pPr>
            <a:lvl2pPr marL="457191" indent="0">
              <a:buNone/>
              <a:defRPr sz="1200"/>
            </a:lvl2pPr>
            <a:lvl3pPr marL="914382" indent="0">
              <a:buNone/>
              <a:defRPr sz="1000"/>
            </a:lvl3pPr>
            <a:lvl4pPr marL="1371573" indent="0">
              <a:buNone/>
              <a:defRPr sz="900"/>
            </a:lvl4pPr>
            <a:lvl5pPr marL="1828764" indent="0">
              <a:buNone/>
              <a:defRPr sz="900"/>
            </a:lvl5pPr>
            <a:lvl6pPr marL="2285955" indent="0">
              <a:buNone/>
              <a:defRPr sz="900"/>
            </a:lvl6pPr>
            <a:lvl7pPr marL="2743146" indent="0">
              <a:buNone/>
              <a:defRPr sz="900"/>
            </a:lvl7pPr>
            <a:lvl8pPr marL="3200336" indent="0">
              <a:buNone/>
              <a:defRPr sz="900"/>
            </a:lvl8pPr>
            <a:lvl9pPr marL="3657526" indent="0">
              <a:buNone/>
              <a:defRPr sz="900"/>
            </a:lvl9pPr>
          </a:lstStyle>
          <a:p>
            <a:pPr lvl="0"/>
            <a:r>
              <a:rPr lang="en-US"/>
              <a:t>Click to edit Master text styles</a:t>
            </a:r>
          </a:p>
        </p:txBody>
      </p:sp>
      <p:sp>
        <p:nvSpPr>
          <p:cNvPr id="9" name="Picture Placeholder 8"/>
          <p:cNvSpPr>
            <a:spLocks noGrp="1"/>
          </p:cNvSpPr>
          <p:nvPr>
            <p:ph type="pic" sz="quarter" idx="13"/>
          </p:nvPr>
        </p:nvSpPr>
        <p:spPr>
          <a:xfrm>
            <a:off x="1320803" y="2590802"/>
            <a:ext cx="4673600" cy="3505200"/>
          </a:xfrm>
          <a:prstGeom prst="ellipse">
            <a:avLst/>
          </a:prstGeom>
          <a:ln w="28575">
            <a:solidFill>
              <a:schemeClr val="accent1"/>
            </a:solidFill>
          </a:ln>
        </p:spPr>
        <p:txBody>
          <a:bodyPr rtlCol="0">
            <a:normAutofit/>
          </a:bodyPr>
          <a:lstStyle>
            <a:lvl1pPr marL="0" indent="0">
              <a:buNone/>
              <a:defRPr>
                <a:solidFill>
                  <a:schemeClr val="bg1"/>
                </a:solidFill>
              </a:defRPr>
            </a:lvl1pPr>
          </a:lstStyle>
          <a:p>
            <a:pPr lvl="0"/>
            <a:r>
              <a:rPr lang="en-US" noProof="0"/>
              <a:t>Drag picture to placeholder or click icon to add</a:t>
            </a:r>
            <a:endParaRPr noProof="0"/>
          </a:p>
        </p:txBody>
      </p:sp>
      <p:sp>
        <p:nvSpPr>
          <p:cNvPr id="8" name="Picture Placeholder 8"/>
          <p:cNvSpPr>
            <a:spLocks noGrp="1"/>
          </p:cNvSpPr>
          <p:nvPr>
            <p:ph type="pic" sz="quarter" idx="14"/>
          </p:nvPr>
        </p:nvSpPr>
        <p:spPr>
          <a:xfrm>
            <a:off x="3306239" y="1260475"/>
            <a:ext cx="1672167" cy="1254125"/>
          </a:xfrm>
          <a:prstGeom prst="ellipse">
            <a:avLst/>
          </a:prstGeom>
          <a:ln w="28575">
            <a:solidFill>
              <a:schemeClr val="accent1"/>
            </a:solidFill>
          </a:ln>
        </p:spPr>
        <p:txBody>
          <a:bodyPr rtlCol="0">
            <a:normAutofit/>
          </a:bodyPr>
          <a:lstStyle>
            <a:lvl1pPr marL="0" indent="0">
              <a:buNone/>
              <a:defRPr sz="1400">
                <a:solidFill>
                  <a:schemeClr val="bg1"/>
                </a:solidFill>
              </a:defRPr>
            </a:lvl1pPr>
          </a:lstStyle>
          <a:p>
            <a:pPr lvl="0"/>
            <a:r>
              <a:rPr lang="en-US" noProof="0"/>
              <a:t>Drag picture to placeholder or click icon to add</a:t>
            </a:r>
            <a:endParaRPr noProof="0"/>
          </a:p>
        </p:txBody>
      </p:sp>
      <p:sp>
        <p:nvSpPr>
          <p:cNvPr id="10" name="Picture Placeholder 8"/>
          <p:cNvSpPr>
            <a:spLocks noGrp="1"/>
          </p:cNvSpPr>
          <p:nvPr>
            <p:ph type="pic" sz="quarter" idx="15"/>
          </p:nvPr>
        </p:nvSpPr>
        <p:spPr>
          <a:xfrm>
            <a:off x="359839" y="762000"/>
            <a:ext cx="2789767" cy="2092325"/>
          </a:xfrm>
          <a:prstGeom prst="ellipse">
            <a:avLst/>
          </a:prstGeom>
          <a:ln w="28575">
            <a:solidFill>
              <a:schemeClr val="accent1"/>
            </a:solidFill>
          </a:ln>
        </p:spPr>
        <p:txBody>
          <a:bodyPr rtlCol="0">
            <a:normAutofit/>
          </a:bodyPr>
          <a:lstStyle>
            <a:lvl1pPr marL="0" indent="0">
              <a:buNone/>
              <a:defRPr sz="1800">
                <a:solidFill>
                  <a:schemeClr val="bg1"/>
                </a:solidFill>
              </a:defRPr>
            </a:lvl1pPr>
          </a:lstStyle>
          <a:p>
            <a:pPr lvl="0"/>
            <a:r>
              <a:rPr lang="en-US" noProof="0"/>
              <a:t>Drag picture to placeholder or click icon to add</a:t>
            </a:r>
            <a:endParaRPr noProof="0"/>
          </a:p>
        </p:txBody>
      </p:sp>
      <p:sp>
        <p:nvSpPr>
          <p:cNvPr id="7" name="Date Placeholder 4"/>
          <p:cNvSpPr>
            <a:spLocks noGrp="1"/>
          </p:cNvSpPr>
          <p:nvPr>
            <p:ph type="dt" sz="half" idx="16"/>
          </p:nvPr>
        </p:nvSpPr>
        <p:spPr/>
        <p:txBody>
          <a:bodyPr/>
          <a:lstStyle>
            <a:lvl1pPr fontAlgn="base">
              <a:spcBef>
                <a:spcPct val="0"/>
              </a:spcBef>
              <a:spcAft>
                <a:spcPct val="0"/>
              </a:spcAft>
              <a:defRPr>
                <a:solidFill>
                  <a:prstClr val="white"/>
                </a:solidFill>
                <a:ea typeface="ＭＳ Ｐゴシック" charset="0"/>
                <a:cs typeface="ＭＳ Ｐゴシック" charset="0"/>
              </a:defRPr>
            </a:lvl1pPr>
          </a:lstStyle>
          <a:p>
            <a:pPr>
              <a:defRPr/>
            </a:pPr>
            <a:fld id="{0397F51B-2482-B141-BDEA-4C155A286D6B}" type="datetimeFigureOut">
              <a:rPr lang="en-US"/>
              <a:pPr>
                <a:defRPr/>
              </a:pPr>
              <a:t>9/11/19</a:t>
            </a:fld>
            <a:endParaRPr lang="en-US"/>
          </a:p>
        </p:txBody>
      </p:sp>
      <p:sp>
        <p:nvSpPr>
          <p:cNvPr id="11" name="Footer Placeholder 5"/>
          <p:cNvSpPr>
            <a:spLocks noGrp="1"/>
          </p:cNvSpPr>
          <p:nvPr>
            <p:ph type="ftr" sz="quarter" idx="17"/>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12" name="Slide Number Placeholder 6"/>
          <p:cNvSpPr>
            <a:spLocks noGrp="1"/>
          </p:cNvSpPr>
          <p:nvPr>
            <p:ph type="sldNum" sz="quarter" idx="18"/>
          </p:nvPr>
        </p:nvSpPr>
        <p:spPr/>
        <p:txBody>
          <a:bodyPr/>
          <a:lstStyle>
            <a:lvl1pPr fontAlgn="base">
              <a:spcBef>
                <a:spcPct val="0"/>
              </a:spcBef>
              <a:spcAft>
                <a:spcPct val="0"/>
              </a:spcAft>
              <a:defRPr>
                <a:ea typeface="ＭＳ Ｐゴシック" charset="0"/>
                <a:cs typeface="ＭＳ Ｐゴシック" charset="0"/>
              </a:defRPr>
            </a:lvl1pPr>
          </a:lstStyle>
          <a:p>
            <a:pPr>
              <a:defRPr/>
            </a:pPr>
            <a:fld id="{8245B0C7-BECF-A948-A961-AAB48D18B3F9}" type="slidenum">
              <a:rPr lang="en-US"/>
              <a:pPr>
                <a:defRPr/>
              </a:pPr>
              <a:t>‹#›</a:t>
            </a:fld>
            <a:endParaRPr lang="en-US"/>
          </a:p>
        </p:txBody>
      </p:sp>
    </p:spTree>
    <p:extLst>
      <p:ext uri="{BB962C8B-B14F-4D97-AF65-F5344CB8AC3E}">
        <p14:creationId xmlns:p14="http://schemas.microsoft.com/office/powerpoint/2010/main" val="379961534"/>
      </p:ext>
    </p:extLst>
  </p:cSld>
  <p:clrMapOvr>
    <a:masterClrMapping/>
  </p:clrMapOvr>
  <p:transition spd="slow" advClick="0">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609603" y="2568399"/>
            <a:ext cx="10970684" cy="3468875"/>
          </a:xfrm>
        </p:spPr>
        <p:txBody>
          <a:bodyPr vert="eaVert"/>
          <a:lstStyle>
            <a:lvl5pPr>
              <a:defRPr/>
            </a:lvl5pPr>
            <a:lvl6pPr marL="1719038">
              <a:defRPr/>
            </a:lvl6pPr>
            <a:lvl7pPr marL="1719038">
              <a:defRPr/>
            </a:lvl7pPr>
            <a:lvl8pPr marL="1719038">
              <a:defRPr/>
            </a:lvl8pPr>
            <a:lvl9pPr marL="1719038">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68A440-D8F6-2846-951C-DD06FF8E07EC}" type="datetimeFigureOut">
              <a:rPr lang="en-US"/>
              <a:pPr>
                <a:defRPr/>
              </a:pPr>
              <a:t>9/11/19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4EFC07-54E1-BD4E-A1BC-10406B333161}" type="slidenum">
              <a:rPr lang="en-US"/>
              <a:pPr>
                <a:defRPr/>
              </a:pPr>
              <a:t>‹#›</a:t>
            </a:fld>
            <a:endParaRPr lang="en-US"/>
          </a:p>
        </p:txBody>
      </p:sp>
    </p:spTree>
    <p:extLst>
      <p:ext uri="{BB962C8B-B14F-4D97-AF65-F5344CB8AC3E}">
        <p14:creationId xmlns:p14="http://schemas.microsoft.com/office/powerpoint/2010/main" val="794595658"/>
      </p:ext>
    </p:extLst>
  </p:cSld>
  <p:clrMapOvr>
    <a:masterClrMapping/>
  </p:clrMapOvr>
  <p:transition spd="slow" advClick="0">
    <p:wipe dir="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8800" y="274647"/>
            <a:ext cx="2032000" cy="5851525"/>
          </a:xfrm>
        </p:spPr>
        <p:txBody>
          <a:bodyPr vert="eaVert" anchor="t"/>
          <a:lstStyle/>
          <a:p>
            <a:r>
              <a:rPr lang="en-US"/>
              <a:t>Click to edit Master title style</a:t>
            </a:r>
            <a:endParaRPr/>
          </a:p>
        </p:txBody>
      </p:sp>
      <p:sp>
        <p:nvSpPr>
          <p:cNvPr id="3" name="Vertical Text Placeholder 2"/>
          <p:cNvSpPr>
            <a:spLocks noGrp="1"/>
          </p:cNvSpPr>
          <p:nvPr>
            <p:ph type="body" orient="vert" idx="1"/>
          </p:nvPr>
        </p:nvSpPr>
        <p:spPr>
          <a:xfrm>
            <a:off x="609603" y="416859"/>
            <a:ext cx="8026400" cy="5615642"/>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11BFC94-64D6-1244-8796-249AC3DD23C1}" type="datetimeFigureOut">
              <a:rPr lang="en-US"/>
              <a:pPr>
                <a:defRPr/>
              </a:pPr>
              <a:t>9/11/19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BDBDFC-69F7-3141-86A4-591BF8D75F3B}" type="slidenum">
              <a:rPr lang="en-US"/>
              <a:pPr>
                <a:defRPr/>
              </a:pPr>
              <a:t>‹#›</a:t>
            </a:fld>
            <a:endParaRPr lang="en-US"/>
          </a:p>
        </p:txBody>
      </p:sp>
    </p:spTree>
    <p:extLst>
      <p:ext uri="{BB962C8B-B14F-4D97-AF65-F5344CB8AC3E}">
        <p14:creationId xmlns:p14="http://schemas.microsoft.com/office/powerpoint/2010/main" val="3314012784"/>
      </p:ext>
    </p:extLst>
  </p:cSld>
  <p:clrMapOvr>
    <a:masterClrMapping/>
  </p:clrMapOvr>
  <p:transition spd="slow" advClick="0">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BC00AC1B-6C7B-554A-B26A-00222FAEA125}" type="datetimeFigureOut">
              <a:rPr lang="en-US"/>
              <a:pPr>
                <a:defRPr/>
              </a:pPr>
              <a:t>9/11/19</a:t>
            </a:fld>
            <a:endParaRPr lang="en-US"/>
          </a:p>
        </p:txBody>
      </p:sp>
      <p:sp>
        <p:nvSpPr>
          <p:cNvPr id="3"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6A34E65-418D-B74A-95A7-53F556F03E8D}" type="slidenum">
              <a:rPr lang="en-US"/>
              <a:pPr>
                <a:defRPr/>
              </a:pPr>
              <a:t>‹#›</a:t>
            </a:fld>
            <a:endParaRPr lang="en-US"/>
          </a:p>
        </p:txBody>
      </p:sp>
    </p:spTree>
    <p:extLst>
      <p:ext uri="{BB962C8B-B14F-4D97-AF65-F5344CB8AC3E}">
        <p14:creationId xmlns:p14="http://schemas.microsoft.com/office/powerpoint/2010/main" val="3551904519"/>
      </p:ext>
    </p:extLst>
  </p:cSld>
  <p:clrMapOvr>
    <a:overrideClrMapping bg1="lt1" tx1="dk1" bg2="lt2" tx2="dk2" accent1="accent1" accent2="accent2" accent3="accent3" accent4="accent4" accent5="accent5" accent6="accent6" hlink="hlink" folHlink="folHlink"/>
  </p:clrMapOvr>
  <p:transition spd="slow" advClick="0">
    <p:wipe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39"/>
          <p:cNvSpPr txBox="1">
            <a:spLocks noGrp="1" noChangeArrowheads="1"/>
          </p:cNvSpPr>
          <p:nvPr>
            <p:ph type="sldNum" sz="quarter" idx="10"/>
          </p:nvPr>
        </p:nvSpPr>
        <p:spPr>
          <a:ln/>
        </p:spPr>
        <p:txBody>
          <a:bodyPr/>
          <a:lstStyle>
            <a:lvl1pPr>
              <a:defRPr/>
            </a:lvl1pPr>
          </a:lstStyle>
          <a:p>
            <a:fld id="{A7129EEC-8553-9C49-9745-6242C02C205D}"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176915114"/>
      </p:ext>
    </p:extLst>
  </p:cSld>
  <p:clrMapOvr>
    <a:masterClrMapping/>
  </p:clrMapOvr>
  <p:transition spd="slow">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9"/>
          <p:cNvSpPr txBox="1">
            <a:spLocks noGrp="1" noChangeArrowheads="1"/>
          </p:cNvSpPr>
          <p:nvPr>
            <p:ph type="sldNum" sz="quarter" idx="10"/>
          </p:nvPr>
        </p:nvSpPr>
        <p:spPr>
          <a:ln/>
        </p:spPr>
        <p:txBody>
          <a:bodyPr/>
          <a:lstStyle>
            <a:lvl1pPr>
              <a:defRPr/>
            </a:lvl1pPr>
          </a:lstStyle>
          <a:p>
            <a:fld id="{2E6194D7-DD4A-3348-B2CC-F5BDA37B9E14}"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2087932128"/>
      </p:ext>
    </p:extLst>
  </p:cSld>
  <p:clrMapOvr>
    <a:masterClrMapping/>
  </p:clrMapOvr>
  <p:transition spd="slow">
    <p:wipe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39"/>
          <p:cNvSpPr txBox="1">
            <a:spLocks noGrp="1" noChangeArrowheads="1"/>
          </p:cNvSpPr>
          <p:nvPr>
            <p:ph type="sldNum" sz="quarter" idx="10"/>
          </p:nvPr>
        </p:nvSpPr>
        <p:spPr>
          <a:ln/>
        </p:spPr>
        <p:txBody>
          <a:bodyPr/>
          <a:lstStyle>
            <a:lvl1pPr>
              <a:defRPr/>
            </a:lvl1pPr>
          </a:lstStyle>
          <a:p>
            <a:fld id="{B680B13F-A935-6C4D-9AD2-EFB9FFE391D9}"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992483316"/>
      </p:ext>
    </p:extLst>
  </p:cSld>
  <p:clrMapOvr>
    <a:masterClrMapping/>
  </p:clrMapOvr>
  <p:transition spd="slow">
    <p:wipe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19205"/>
            <a:ext cx="53848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5"/>
            <a:ext cx="53848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9"/>
          <p:cNvSpPr txBox="1">
            <a:spLocks noGrp="1" noChangeArrowheads="1"/>
          </p:cNvSpPr>
          <p:nvPr>
            <p:ph type="sldNum" sz="quarter" idx="10"/>
          </p:nvPr>
        </p:nvSpPr>
        <p:spPr>
          <a:ln/>
        </p:spPr>
        <p:txBody>
          <a:bodyPr/>
          <a:lstStyle>
            <a:lvl1pPr>
              <a:defRPr/>
            </a:lvl1pPr>
          </a:lstStyle>
          <a:p>
            <a:fld id="{73829F4F-2B93-8142-ADD8-D5F5197D4636}"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954584341"/>
      </p:ext>
    </p:extLst>
  </p:cSld>
  <p:clrMapOvr>
    <a:masterClrMapping/>
  </p:clrMapOvr>
  <p:transition spd="slow">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9"/>
          <p:cNvSpPr txBox="1">
            <a:spLocks noGrp="1" noChangeArrowheads="1"/>
          </p:cNvSpPr>
          <p:nvPr>
            <p:ph type="sldNum" sz="quarter" idx="10"/>
          </p:nvPr>
        </p:nvSpPr>
        <p:spPr>
          <a:ln/>
        </p:spPr>
        <p:txBody>
          <a:bodyPr/>
          <a:lstStyle>
            <a:lvl1pPr>
              <a:defRPr/>
            </a:lvl1pPr>
          </a:lstStyle>
          <a:p>
            <a:fld id="{35EFE1F6-CAE7-5E40-B468-84EAD06493BC}"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641671028"/>
      </p:ext>
    </p:extLst>
  </p:cSld>
  <p:clrMapOvr>
    <a:masterClrMapping/>
  </p:clrMapOvr>
  <p:transition spd="slow">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9"/>
          <p:cNvSpPr txBox="1">
            <a:spLocks noGrp="1" noChangeArrowheads="1"/>
          </p:cNvSpPr>
          <p:nvPr>
            <p:ph type="sldNum" sz="quarter" idx="10"/>
          </p:nvPr>
        </p:nvSpPr>
        <p:spPr>
          <a:ln/>
        </p:spPr>
        <p:txBody>
          <a:bodyPr/>
          <a:lstStyle>
            <a:lvl1pPr>
              <a:defRPr/>
            </a:lvl1pPr>
          </a:lstStyle>
          <a:p>
            <a:fld id="{BC6AF16F-7D59-2942-92A3-9CA67424A96E}"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2049576009"/>
      </p:ext>
    </p:extLst>
  </p:cSld>
  <p:clrMapOvr>
    <a:masterClrMapping/>
  </p:clrMapOvr>
  <p:transition spd="slow">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9"/>
          <p:cNvSpPr txBox="1">
            <a:spLocks noGrp="1" noChangeArrowheads="1"/>
          </p:cNvSpPr>
          <p:nvPr>
            <p:ph type="sldNum" sz="quarter" idx="10"/>
          </p:nvPr>
        </p:nvSpPr>
        <p:spPr>
          <a:ln/>
        </p:spPr>
        <p:txBody>
          <a:bodyPr/>
          <a:lstStyle>
            <a:lvl1pPr>
              <a:defRPr/>
            </a:lvl1pPr>
          </a:lstStyle>
          <a:p>
            <a:fld id="{A1B947EA-59A7-AA49-AD79-D6FAE6BCD19B}"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586285383"/>
      </p:ext>
    </p:extLst>
  </p:cSld>
  <p:clrMapOvr>
    <a:masterClrMapping/>
  </p:clrMapOvr>
  <p:transition spd="slow">
    <p:wipe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9"/>
          <p:cNvSpPr txBox="1">
            <a:spLocks noGrp="1" noChangeArrowheads="1"/>
          </p:cNvSpPr>
          <p:nvPr>
            <p:ph type="sldNum" sz="quarter" idx="10"/>
          </p:nvPr>
        </p:nvSpPr>
        <p:spPr>
          <a:ln/>
        </p:spPr>
        <p:txBody>
          <a:bodyPr/>
          <a:lstStyle>
            <a:lvl1pPr>
              <a:defRPr/>
            </a:lvl1pPr>
          </a:lstStyle>
          <a:p>
            <a:fld id="{A8254F04-E375-4E43-AD06-097A3F2F1FA4}"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836438223"/>
      </p:ext>
    </p:extLst>
  </p:cSld>
  <p:clrMapOvr>
    <a:masterClrMapping/>
  </p:clrMapOvr>
  <p:transition spd="slow">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Verdana" pitchFamily="-110" charset="0"/>
            </a:endParaRP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9"/>
          <p:cNvSpPr txBox="1">
            <a:spLocks noGrp="1" noChangeArrowheads="1"/>
          </p:cNvSpPr>
          <p:nvPr>
            <p:ph type="sldNum" sz="quarter" idx="10"/>
          </p:nvPr>
        </p:nvSpPr>
        <p:spPr>
          <a:ln/>
        </p:spPr>
        <p:txBody>
          <a:bodyPr/>
          <a:lstStyle>
            <a:lvl1pPr>
              <a:defRPr/>
            </a:lvl1pPr>
          </a:lstStyle>
          <a:p>
            <a:fld id="{D61758D4-88FD-EA43-8841-40BD7AEA03E0}"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382239277"/>
      </p:ext>
    </p:extLst>
  </p:cSld>
  <p:clrMapOvr>
    <a:masterClrMapping/>
  </p:clrMapOvr>
  <p:transition spd="slow">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9"/>
          <p:cNvSpPr txBox="1">
            <a:spLocks noGrp="1" noChangeArrowheads="1"/>
          </p:cNvSpPr>
          <p:nvPr>
            <p:ph type="sldNum" sz="quarter" idx="10"/>
          </p:nvPr>
        </p:nvSpPr>
        <p:spPr>
          <a:ln/>
        </p:spPr>
        <p:txBody>
          <a:bodyPr/>
          <a:lstStyle>
            <a:lvl1pPr>
              <a:defRPr/>
            </a:lvl1pPr>
          </a:lstStyle>
          <a:p>
            <a:fld id="{9DB1F748-CEB8-A24E-A63B-7AA036825EF7}"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964918940"/>
      </p:ext>
    </p:extLst>
  </p:cSld>
  <p:clrMapOvr>
    <a:masterClrMapping/>
  </p:clrMapOvr>
  <p:transition spd="slow">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09"/>
            <a:ext cx="2743200" cy="5592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533409"/>
            <a:ext cx="8026400" cy="5592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9"/>
          <p:cNvSpPr txBox="1">
            <a:spLocks noGrp="1" noChangeArrowheads="1"/>
          </p:cNvSpPr>
          <p:nvPr>
            <p:ph type="sldNum" sz="quarter" idx="10"/>
          </p:nvPr>
        </p:nvSpPr>
        <p:spPr>
          <a:ln/>
        </p:spPr>
        <p:txBody>
          <a:bodyPr/>
          <a:lstStyle>
            <a:lvl1pPr>
              <a:defRPr/>
            </a:lvl1pPr>
          </a:lstStyle>
          <a:p>
            <a:fld id="{D359EFEA-75C5-B844-A142-9DB8D4DA029A}"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389101014"/>
      </p:ext>
    </p:extLst>
  </p:cSld>
  <p:clrMapOvr>
    <a:masterClrMapping/>
  </p:clrMapOvr>
  <p:transition spd="slow">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5" name="Rectangle 20"/>
          <p:cNvSpPr>
            <a:spLocks noChangeArrowheads="1"/>
          </p:cNvSpPr>
          <p:nvPr/>
        </p:nvSpPr>
        <p:spPr bwMode="white">
          <a:xfrm>
            <a:off x="11988800" y="3175"/>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6" name="Rectangle 23"/>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 name="Rectangle 24"/>
          <p:cNvSpPr>
            <a:spLocks noChangeArrowheads="1"/>
          </p:cNvSpPr>
          <p:nvPr/>
        </p:nvSpPr>
        <p:spPr bwMode="white">
          <a:xfrm>
            <a:off x="0" y="0"/>
            <a:ext cx="12192000" cy="25146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10" name="Rectangle 9"/>
          <p:cNvSpPr>
            <a:spLocks noChangeArrowheads="1"/>
          </p:cNvSpPr>
          <p:nvPr/>
        </p:nvSpPr>
        <p:spPr bwMode="auto">
          <a:xfrm>
            <a:off x="194736" y="6391284"/>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1" name="Straight Connector 10"/>
          <p:cNvSpPr>
            <a:spLocks noChangeShapeType="1"/>
          </p:cNvSpPr>
          <p:nvPr/>
        </p:nvSpPr>
        <p:spPr bwMode="auto">
          <a:xfrm>
            <a:off x="207436" y="241935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2" name="Rectangle 11"/>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13" name="Oval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4" name="Oval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914400" y="381000"/>
            <a:ext cx="103632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fld id="{E3BB66B3-EB7E-DB4C-8C07-3495794D9E0D}" type="datetimeFigureOut">
              <a:rPr lang="en-US" altLang="en-US"/>
              <a:pPr/>
              <a:t>9/11/19</a:t>
            </a:fld>
            <a:endParaRPr lang="en-US" altLang="en-US"/>
          </a:p>
        </p:txBody>
      </p:sp>
      <p:sp>
        <p:nvSpPr>
          <p:cNvPr id="16" name="Footer Placeholder 16"/>
          <p:cNvSpPr>
            <a:spLocks noGrp="1"/>
          </p:cNvSpPr>
          <p:nvPr>
            <p:ph type="ftr" sz="quarter" idx="11"/>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17" name="Slide Number Placeholder 28"/>
          <p:cNvSpPr>
            <a:spLocks noGrp="1"/>
          </p:cNvSpPr>
          <p:nvPr>
            <p:ph type="sldNum" sz="quarter" idx="12"/>
          </p:nvPr>
        </p:nvSpPr>
        <p:spPr>
          <a:xfrm>
            <a:off x="5791200" y="2198697"/>
            <a:ext cx="609600" cy="441325"/>
          </a:xfrm>
        </p:spPr>
        <p:txBody>
          <a:bodyPr/>
          <a:lstStyle>
            <a:lvl1pPr>
              <a:defRPr/>
            </a:lvl1pPr>
          </a:lstStyle>
          <a:p>
            <a:fld id="{810A0275-98B9-4D4F-B369-0CB786058A29}" type="slidenum">
              <a:rPr lang="en-US" altLang="en-US"/>
              <a:pPr/>
              <a:t>‹#›</a:t>
            </a:fld>
            <a:endParaRPr lang="en-US" altLang="en-US"/>
          </a:p>
        </p:txBody>
      </p:sp>
    </p:spTree>
    <p:extLst>
      <p:ext uri="{BB962C8B-B14F-4D97-AF65-F5344CB8AC3E}">
        <p14:creationId xmlns:p14="http://schemas.microsoft.com/office/powerpoint/2010/main" val="311440643"/>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402336" y="1527048"/>
            <a:ext cx="1133856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EAAFDF2-9954-6849-932E-7192AE531739}" type="datetimeFigureOut">
              <a:rPr lang="en-US" altLang="en-US"/>
              <a:pPr/>
              <a:t>9/11/19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6" name="Slide Number Placeholder 5"/>
          <p:cNvSpPr>
            <a:spLocks noGrp="1"/>
          </p:cNvSpPr>
          <p:nvPr>
            <p:ph type="sldNum" sz="quarter" idx="12"/>
          </p:nvPr>
        </p:nvSpPr>
        <p:spPr>
          <a:xfrm>
            <a:off x="5816600" y="1027122"/>
            <a:ext cx="609600" cy="441325"/>
          </a:xfrm>
        </p:spPr>
        <p:txBody>
          <a:bodyPr/>
          <a:lstStyle>
            <a:lvl1pPr>
              <a:defRPr/>
            </a:lvl1pPr>
          </a:lstStyle>
          <a:p>
            <a:fld id="{9B55283A-C2C7-824C-86FD-73FB83E1A803}" type="slidenum">
              <a:rPr lang="en-US" altLang="en-US"/>
              <a:pPr/>
              <a:t>‹#›</a:t>
            </a:fld>
            <a:endParaRPr lang="en-US" altLang="en-US"/>
          </a:p>
        </p:txBody>
      </p:sp>
    </p:spTree>
    <p:extLst>
      <p:ext uri="{BB962C8B-B14F-4D97-AF65-F5344CB8AC3E}">
        <p14:creationId xmlns:p14="http://schemas.microsoft.com/office/powerpoint/2010/main" val="965239162"/>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5" name="Rectangle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6" name="Rectangle 23"/>
          <p:cNvSpPr>
            <a:spLocks noChangeArrowheads="1"/>
          </p:cNvSpPr>
          <p:nvPr/>
        </p:nvSpPr>
        <p:spPr bwMode="white">
          <a:xfrm>
            <a:off x="0" y="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 name="Rectangle 24"/>
          <p:cNvSpPr>
            <a:spLocks noChangeArrowheads="1"/>
          </p:cNvSpPr>
          <p:nvPr/>
        </p:nvSpPr>
        <p:spPr bwMode="white">
          <a:xfrm>
            <a:off x="11988800" y="1905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8" name="Rectangle 25"/>
          <p:cNvSpPr>
            <a:spLocks noChangeArrowheads="1"/>
          </p:cNvSpPr>
          <p:nvPr/>
        </p:nvSpPr>
        <p:spPr bwMode="white">
          <a:xfrm>
            <a:off x="203200" y="2286000"/>
            <a:ext cx="11777133" cy="3048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9" name="Rectangle 26"/>
          <p:cNvSpPr>
            <a:spLocks noChangeArrowheads="1"/>
          </p:cNvSpPr>
          <p:nvPr/>
        </p:nvSpPr>
        <p:spPr bwMode="auto">
          <a:xfrm>
            <a:off x="207436" y="142875"/>
            <a:ext cx="11777133" cy="2139950"/>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10" name="Rectangle 9"/>
          <p:cNvSpPr>
            <a:spLocks noChangeArrowheads="1"/>
          </p:cNvSpPr>
          <p:nvPr/>
        </p:nvSpPr>
        <p:spPr bwMode="auto">
          <a:xfrm>
            <a:off x="194736" y="6391284"/>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1" name="Rectangle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12" name="Straight Connector 11"/>
          <p:cNvSpPr>
            <a:spLocks noChangeShapeType="1"/>
          </p:cNvSpPr>
          <p:nvPr/>
        </p:nvSpPr>
        <p:spPr bwMode="auto">
          <a:xfrm>
            <a:off x="203200" y="2438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3" name="Oval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4" name="Oval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3" name="Text Placeholder 2"/>
          <p:cNvSpPr>
            <a:spLocks noGrp="1"/>
          </p:cNvSpPr>
          <p:nvPr>
            <p:ph type="body" idx="1"/>
          </p:nvPr>
        </p:nvSpPr>
        <p:spPr>
          <a:xfrm>
            <a:off x="1824568" y="2743200"/>
            <a:ext cx="8640232"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963084" y="533400"/>
            <a:ext cx="103632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fld id="{A441FC17-0A73-FF42-A13C-6D0791044D3A}" type="datetimeFigureOut">
              <a:rPr lang="en-US" altLang="en-US"/>
              <a:pPr/>
              <a:t>9/11/19</a:t>
            </a:fld>
            <a:endParaRPr lang="en-US" altLang="en-US"/>
          </a:p>
        </p:txBody>
      </p:sp>
      <p:sp>
        <p:nvSpPr>
          <p:cNvPr id="17" name="Slide Number Placeholder 5"/>
          <p:cNvSpPr>
            <a:spLocks noGrp="1"/>
          </p:cNvSpPr>
          <p:nvPr>
            <p:ph type="sldNum" sz="quarter" idx="12"/>
          </p:nvPr>
        </p:nvSpPr>
        <p:spPr>
          <a:xfrm>
            <a:off x="5791200" y="2198697"/>
            <a:ext cx="609600" cy="441325"/>
          </a:xfrm>
        </p:spPr>
        <p:txBody>
          <a:bodyPr/>
          <a:lstStyle>
            <a:lvl1pPr>
              <a:defRPr/>
            </a:lvl1pPr>
          </a:lstStyle>
          <a:p>
            <a:fld id="{D06723A0-7421-1E40-97E9-4F28C67256DC}" type="slidenum">
              <a:rPr lang="en-US" altLang="en-US"/>
              <a:pPr/>
              <a:t>‹#›</a:t>
            </a:fld>
            <a:endParaRPr lang="en-US" altLang="en-US"/>
          </a:p>
        </p:txBody>
      </p:sp>
    </p:spTree>
    <p:extLst>
      <p:ext uri="{BB962C8B-B14F-4D97-AF65-F5344CB8AC3E}">
        <p14:creationId xmlns:p14="http://schemas.microsoft.com/office/powerpoint/2010/main" val="68312629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6083303" y="1576388"/>
            <a:ext cx="12700" cy="4818062"/>
          </a:xfrm>
          <a:prstGeom prst="line">
            <a:avLst/>
          </a:prstGeom>
          <a:noFill/>
          <a:ln w="9525">
            <a:solidFill>
              <a:schemeClr val="tx2"/>
            </a:solidFill>
            <a:prstDash val="sysDash"/>
            <a:round/>
            <a:headEnd/>
            <a:tailEnd/>
          </a:ln>
          <a:extLst>
            <a:ext uri="{909E8E84-426E-40dd-AFC4-6F175D3DCCD1}">
              <a14:hiddenFill xmlns:a14="http://schemas.microsoft.com/office/drawing/2010/main" xmlns="">
                <a:noFill/>
              </a14:hiddenFill>
            </a:ext>
          </a:extLst>
        </p:spPr>
        <p:txBody>
          <a:bodyPr wrap="none" anchor="ctr"/>
          <a:lstStyle/>
          <a:p>
            <a:endParaRPr lang="en-US" sz="2400"/>
          </a:p>
        </p:txBody>
      </p:sp>
      <p:sp>
        <p:nvSpPr>
          <p:cNvPr id="2" name="Title 1"/>
          <p:cNvSpPr>
            <a:spLocks noGrp="1"/>
          </p:cNvSpPr>
          <p:nvPr>
            <p:ph type="title"/>
          </p:nvPr>
        </p:nvSpPr>
        <p:spPr>
          <a:xfrm>
            <a:off x="402336" y="228600"/>
            <a:ext cx="11379200" cy="758952"/>
          </a:xfrm>
        </p:spPr>
        <p:txBody>
          <a:bodyPr/>
          <a:lstStyle/>
          <a:p>
            <a:r>
              <a:rPr lang="en-US"/>
              <a:t>Click to edit Master title style</a:t>
            </a:r>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7721606" y="6410334"/>
            <a:ext cx="4059767" cy="365125"/>
          </a:xfrm>
        </p:spPr>
        <p:txBody>
          <a:bodyPr/>
          <a:lstStyle>
            <a:lvl1pPr>
              <a:defRPr/>
            </a:lvl1pPr>
          </a:lstStyle>
          <a:p>
            <a:fld id="{B60A0CB0-8D07-C84D-B993-9B960A367D74}" type="datetimeFigureOut">
              <a:rPr lang="en-US" altLang="en-US"/>
              <a:pPr/>
              <a:t>9/11/19</a:t>
            </a:fld>
            <a:endParaRPr lang="en-US" altLang="en-US"/>
          </a:p>
        </p:txBody>
      </p:sp>
      <p:sp>
        <p:nvSpPr>
          <p:cNvPr id="7" name="Footer Placeholder 5"/>
          <p:cNvSpPr>
            <a:spLocks noGrp="1"/>
          </p:cNvSpPr>
          <p:nvPr>
            <p:ph type="ftr" sz="quarter" idx="11"/>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6D83A15-8942-0945-961C-1CF89860434C}" type="slidenum">
              <a:rPr lang="en-US" altLang="en-US"/>
              <a:pPr/>
              <a:t>‹#›</a:t>
            </a:fld>
            <a:endParaRPr lang="en-US" altLang="en-US"/>
          </a:p>
        </p:txBody>
      </p:sp>
    </p:spTree>
    <p:extLst>
      <p:ext uri="{BB962C8B-B14F-4D97-AF65-F5344CB8AC3E}">
        <p14:creationId xmlns:p14="http://schemas.microsoft.com/office/powerpoint/2010/main" val="856080010"/>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6096000" y="2200284"/>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xmlns="">
                <a:noFill/>
              </a14:hiddenFill>
            </a:ext>
          </a:extLst>
        </p:spPr>
        <p:txBody>
          <a:bodyPr wrap="none" anchor="ctr"/>
          <a:lstStyle/>
          <a:p>
            <a:endParaRPr lang="en-US" sz="2400"/>
          </a:p>
        </p:txBody>
      </p:sp>
      <p:sp>
        <p:nvSpPr>
          <p:cNvPr id="8" name="Rectangle 20"/>
          <p:cNvSpPr>
            <a:spLocks noChangeArrowheads="1"/>
          </p:cNvSpPr>
          <p:nvPr/>
        </p:nvSpPr>
        <p:spPr bwMode="white">
          <a:xfrm>
            <a:off x="0" y="0"/>
            <a:ext cx="12192000" cy="14478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9" name="Rectangle 23"/>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10" name="Rectangle 24"/>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11" name="Rectangle 25"/>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12" name="Rectangle 11"/>
          <p:cNvSpPr/>
          <p:nvPr/>
        </p:nvSpPr>
        <p:spPr>
          <a:xfrm>
            <a:off x="203200" y="1371600"/>
            <a:ext cx="11777133"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3" name="Rectangle 12"/>
          <p:cNvSpPr>
            <a:spLocks noChangeArrowheads="1"/>
          </p:cNvSpPr>
          <p:nvPr/>
        </p:nvSpPr>
        <p:spPr bwMode="auto">
          <a:xfrm>
            <a:off x="194736" y="6391275"/>
            <a:ext cx="11777133"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4" name="Straight Connector 13"/>
          <p:cNvSpPr>
            <a:spLocks noChangeShapeType="1"/>
          </p:cNvSpPr>
          <p:nvPr/>
        </p:nvSpPr>
        <p:spPr bwMode="auto">
          <a:xfrm>
            <a:off x="203200" y="1279525"/>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5" name="Rectangle 14"/>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16" name="Oval 15"/>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7" name="Oval 16"/>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388446"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402336" y="2471383"/>
            <a:ext cx="5388864"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6400800" y="2471383"/>
            <a:ext cx="53848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p:cNvSpPr>
            <a:spLocks noGrp="1"/>
          </p:cNvSpPr>
          <p:nvPr>
            <p:ph type="dt" sz="half" idx="10"/>
          </p:nvPr>
        </p:nvSpPr>
        <p:spPr/>
        <p:txBody>
          <a:bodyPr/>
          <a:lstStyle>
            <a:lvl1pPr>
              <a:defRPr/>
            </a:lvl1pPr>
          </a:lstStyle>
          <a:p>
            <a:fld id="{7BEB30AC-4A40-644A-9F7F-AD12695BB6D8}" type="datetimeFigureOut">
              <a:rPr lang="en-US" altLang="en-US"/>
              <a:pPr/>
              <a:t>9/11/19</a:t>
            </a:fld>
            <a:endParaRPr lang="en-US" altLang="en-US"/>
          </a:p>
        </p:txBody>
      </p:sp>
      <p:sp>
        <p:nvSpPr>
          <p:cNvPr id="19" name="Footer Placeholder 7"/>
          <p:cNvSpPr>
            <a:spLocks noGrp="1"/>
          </p:cNvSpPr>
          <p:nvPr>
            <p:ph type="ftr" sz="quarter" idx="11"/>
          </p:nvPr>
        </p:nvSpPr>
        <p:spPr>
          <a:xfrm>
            <a:off x="406400" y="6410334"/>
            <a:ext cx="4775200" cy="365125"/>
          </a:xfrm>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20" name="Slide Number Placeholder 8"/>
          <p:cNvSpPr>
            <a:spLocks noGrp="1"/>
          </p:cNvSpPr>
          <p:nvPr>
            <p:ph type="sldNum" sz="quarter" idx="12"/>
          </p:nvPr>
        </p:nvSpPr>
        <p:spPr>
          <a:xfrm>
            <a:off x="5791200" y="1042997"/>
            <a:ext cx="609600" cy="441325"/>
          </a:xfrm>
        </p:spPr>
        <p:txBody>
          <a:bodyPr/>
          <a:lstStyle>
            <a:lvl1pPr>
              <a:defRPr/>
            </a:lvl1pPr>
          </a:lstStyle>
          <a:p>
            <a:fld id="{E0DB74B9-F63F-3346-AAE8-2AC8583FC6E8}" type="slidenum">
              <a:rPr lang="en-US" altLang="en-US"/>
              <a:pPr/>
              <a:t>‹#›</a:t>
            </a:fld>
            <a:endParaRPr lang="en-US" altLang="en-US"/>
          </a:p>
        </p:txBody>
      </p:sp>
    </p:spTree>
    <p:extLst>
      <p:ext uri="{BB962C8B-B14F-4D97-AF65-F5344CB8AC3E}">
        <p14:creationId xmlns:p14="http://schemas.microsoft.com/office/powerpoint/2010/main" val="2143776817"/>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B361AC85-DCC1-664A-AC2E-45E99DD1EC0A}" type="datetimeFigureOut">
              <a:rPr lang="en-US" altLang="en-US"/>
              <a:pPr/>
              <a:t>9/11/19</a:t>
            </a:fld>
            <a:endParaRPr lang="en-US" alt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5" name="Slide Number Placeholder 4"/>
          <p:cNvSpPr>
            <a:spLocks noGrp="1"/>
          </p:cNvSpPr>
          <p:nvPr>
            <p:ph type="sldNum" sz="quarter" idx="12"/>
          </p:nvPr>
        </p:nvSpPr>
        <p:spPr>
          <a:xfrm>
            <a:off x="5791200" y="1036647"/>
            <a:ext cx="609600" cy="441325"/>
          </a:xfrm>
        </p:spPr>
        <p:txBody>
          <a:bodyPr/>
          <a:lstStyle>
            <a:lvl1pPr>
              <a:defRPr/>
            </a:lvl1pPr>
          </a:lstStyle>
          <a:p>
            <a:fld id="{2A83E58D-ABB3-8141-8E59-5EEC110C2158}" type="slidenum">
              <a:rPr lang="en-US" altLang="en-US"/>
              <a:pPr/>
              <a:t>‹#›</a:t>
            </a:fld>
            <a:endParaRPr lang="en-US" altLang="en-US"/>
          </a:p>
        </p:txBody>
      </p:sp>
    </p:spTree>
    <p:extLst>
      <p:ext uri="{BB962C8B-B14F-4D97-AF65-F5344CB8AC3E}">
        <p14:creationId xmlns:p14="http://schemas.microsoft.com/office/powerpoint/2010/main" val="21238176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3" name="Rectangle 20"/>
          <p:cNvSpPr>
            <a:spLocks noChangeArrowheads="1"/>
          </p:cNvSpPr>
          <p:nvPr/>
        </p:nvSpPr>
        <p:spPr bwMode="white">
          <a:xfrm>
            <a:off x="0" y="9"/>
            <a:ext cx="12192000" cy="15557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4" name="Rectangle 23"/>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5" name="Rectangle 24"/>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6" name="Rectangle 5"/>
          <p:cNvSpPr>
            <a:spLocks noChangeArrowheads="1"/>
          </p:cNvSpPr>
          <p:nvPr/>
        </p:nvSpPr>
        <p:spPr bwMode="auto">
          <a:xfrm>
            <a:off x="194736" y="6391284"/>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7" name="Rectangle 6"/>
          <p:cNvSpPr>
            <a:spLocks noChangeArrowheads="1"/>
          </p:cNvSpPr>
          <p:nvPr/>
        </p:nvSpPr>
        <p:spPr bwMode="auto">
          <a:xfrm>
            <a:off x="203200" y="15875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8" name="Date Placeholder 1"/>
          <p:cNvSpPr>
            <a:spLocks noGrp="1"/>
          </p:cNvSpPr>
          <p:nvPr>
            <p:ph type="dt" sz="half" idx="10"/>
          </p:nvPr>
        </p:nvSpPr>
        <p:spPr/>
        <p:txBody>
          <a:bodyPr/>
          <a:lstStyle>
            <a:lvl1pPr>
              <a:defRPr/>
            </a:lvl1pPr>
          </a:lstStyle>
          <a:p>
            <a:fld id="{ABB4CB1B-E01A-6844-8D51-8C9AEA042125}" type="datetimeFigureOut">
              <a:rPr lang="en-US" altLang="en-US"/>
              <a:pPr/>
              <a:t>9/11/19</a:t>
            </a:fld>
            <a:endParaRPr lang="en-US" altLang="en-US"/>
          </a:p>
        </p:txBody>
      </p:sp>
      <p:sp>
        <p:nvSpPr>
          <p:cNvPr id="9" name="Footer Placeholder 2"/>
          <p:cNvSpPr>
            <a:spLocks noGrp="1"/>
          </p:cNvSpPr>
          <p:nvPr>
            <p:ph type="ftr" sz="quarter" idx="11"/>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10" name="Slide Number Placeholder 3"/>
          <p:cNvSpPr>
            <a:spLocks noGrp="1"/>
          </p:cNvSpPr>
          <p:nvPr>
            <p:ph type="sldNum" sz="quarter" idx="12"/>
          </p:nvPr>
        </p:nvSpPr>
        <p:spPr>
          <a:xfrm>
            <a:off x="5689600" y="6324609"/>
            <a:ext cx="812800" cy="441325"/>
          </a:xfrm>
        </p:spPr>
        <p:txBody>
          <a:bodyPr/>
          <a:lstStyle>
            <a:lvl1pPr>
              <a:defRPr>
                <a:solidFill>
                  <a:srgbClr val="FFFFFF"/>
                </a:solidFill>
              </a:defRPr>
            </a:lvl1pPr>
          </a:lstStyle>
          <a:p>
            <a:fld id="{AFB87049-2060-B945-81D1-D85B6059A043}" type="slidenum">
              <a:rPr lang="en-US" altLang="en-US"/>
              <a:pPr/>
              <a:t>‹#›</a:t>
            </a:fld>
            <a:endParaRPr lang="en-US" altLang="en-US"/>
          </a:p>
        </p:txBody>
      </p:sp>
    </p:spTree>
    <p:extLst>
      <p:ext uri="{BB962C8B-B14F-4D97-AF65-F5344CB8AC3E}">
        <p14:creationId xmlns:p14="http://schemas.microsoft.com/office/powerpoint/2010/main" val="1676706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203200" y="152400"/>
            <a:ext cx="11777133"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6" name="Rectangle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 name="Rectangle 23"/>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8" name="Rectangle 24"/>
          <p:cNvSpPr>
            <a:spLocks noChangeArrowheads="1"/>
          </p:cNvSpPr>
          <p:nvPr/>
        </p:nvSpPr>
        <p:spPr bwMode="white">
          <a:xfrm>
            <a:off x="0" y="9"/>
            <a:ext cx="12192000" cy="11906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9" name="Rectangle 25"/>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10" name="Rectangle 9"/>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1" name="Rectangle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12" name="Straight Connector 11"/>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3" name="Oval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4" name="Oval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5" name="Rectangle 14"/>
          <p:cNvSpPr>
            <a:spLocks noChangeArrowheads="1"/>
          </p:cNvSpPr>
          <p:nvPr/>
        </p:nvSpPr>
        <p:spPr bwMode="auto">
          <a:xfrm>
            <a:off x="198968" y="6388109"/>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2" name="Title 1"/>
          <p:cNvSpPr>
            <a:spLocks noGrp="1"/>
          </p:cNvSpPr>
          <p:nvPr>
            <p:ph type="title"/>
          </p:nvPr>
        </p:nvSpPr>
        <p:spPr>
          <a:xfrm>
            <a:off x="508000" y="914400"/>
            <a:ext cx="31496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508000" y="1981207"/>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4165600" y="685800"/>
            <a:ext cx="75184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828800" y="312747"/>
            <a:ext cx="609600" cy="441325"/>
          </a:xfrm>
        </p:spPr>
        <p:txBody>
          <a:bodyPr/>
          <a:lstStyle>
            <a:lvl1pPr>
              <a:defRPr/>
            </a:lvl1pPr>
          </a:lstStyle>
          <a:p>
            <a:fld id="{A9F97C06-6121-B549-B118-05F2DA336983}" type="slidenum">
              <a:rPr lang="en-US" altLang="en-US"/>
              <a:pPr/>
              <a:t>‹#›</a:t>
            </a:fld>
            <a:endParaRPr lang="en-US" altLang="en-US"/>
          </a:p>
        </p:txBody>
      </p:sp>
      <p:sp>
        <p:nvSpPr>
          <p:cNvPr id="17" name="Date Placeholder 4"/>
          <p:cNvSpPr>
            <a:spLocks noGrp="1"/>
          </p:cNvSpPr>
          <p:nvPr>
            <p:ph type="dt" sz="half" idx="11"/>
          </p:nvPr>
        </p:nvSpPr>
        <p:spPr/>
        <p:txBody>
          <a:bodyPr/>
          <a:lstStyle>
            <a:lvl1pPr>
              <a:defRPr/>
            </a:lvl1pPr>
          </a:lstStyle>
          <a:p>
            <a:fld id="{5E0BB665-692F-6449-99BD-7585EAA5C72A}" type="datetimeFigureOut">
              <a:rPr lang="en-US" altLang="en-US"/>
              <a:pPr/>
              <a:t>9/11/19</a:t>
            </a:fld>
            <a:endParaRPr lang="en-US" altLang="en-US"/>
          </a:p>
        </p:txBody>
      </p:sp>
      <p:sp>
        <p:nvSpPr>
          <p:cNvPr id="18" name="Footer Placeholder 5"/>
          <p:cNvSpPr>
            <a:spLocks noGrp="1"/>
          </p:cNvSpPr>
          <p:nvPr>
            <p:ph type="ftr" sz="quarter" idx="12"/>
          </p:nvPr>
        </p:nvSpPr>
        <p:spPr>
          <a:xfrm>
            <a:off x="402173" y="6410334"/>
            <a:ext cx="4510617" cy="366713"/>
          </a:xfrm>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Tree>
    <p:extLst>
      <p:ext uri="{BB962C8B-B14F-4D97-AF65-F5344CB8AC3E}">
        <p14:creationId xmlns:p14="http://schemas.microsoft.com/office/powerpoint/2010/main" val="1124267357"/>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6" name="Rectangle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 name="Rectangle 23"/>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8" name="Rectangle 24"/>
          <p:cNvSpPr>
            <a:spLocks noChangeArrowheads="1"/>
          </p:cNvSpPr>
          <p:nvPr/>
        </p:nvSpPr>
        <p:spPr bwMode="white">
          <a:xfrm>
            <a:off x="0" y="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9" name="Rectangle 25"/>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10" name="Rectangle 9"/>
          <p:cNvSpPr>
            <a:spLocks noChangeArrowheads="1"/>
          </p:cNvSpPr>
          <p:nvPr/>
        </p:nvSpPr>
        <p:spPr bwMode="auto">
          <a:xfrm>
            <a:off x="203200" y="152409"/>
            <a:ext cx="11777133"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1" name="Rectangle 10"/>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2" name="Rectangle 11"/>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13" name="Oval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4" name="Oval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5" name="Rectangle 14"/>
          <p:cNvSpPr>
            <a:spLocks noChangeArrowheads="1"/>
          </p:cNvSpPr>
          <p:nvPr/>
        </p:nvSpPr>
        <p:spPr bwMode="auto">
          <a:xfrm>
            <a:off x="198968" y="6388109"/>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4000500" y="609600"/>
            <a:ext cx="78232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828800" y="312747"/>
            <a:ext cx="609600" cy="441325"/>
          </a:xfrm>
        </p:spPr>
        <p:txBody>
          <a:bodyPr/>
          <a:lstStyle>
            <a:lvl1pPr>
              <a:defRPr/>
            </a:lvl1pPr>
          </a:lstStyle>
          <a:p>
            <a:fld id="{56FA7C68-07D1-3349-A293-510D91792800}" type="slidenum">
              <a:rPr lang="en-US" altLang="en-US"/>
              <a:pPr/>
              <a:t>‹#›</a:t>
            </a:fld>
            <a:endParaRPr lang="en-US" altLang="en-US"/>
          </a:p>
        </p:txBody>
      </p:sp>
      <p:sp>
        <p:nvSpPr>
          <p:cNvPr id="17" name="Date Placeholder 4"/>
          <p:cNvSpPr>
            <a:spLocks noGrp="1"/>
          </p:cNvSpPr>
          <p:nvPr>
            <p:ph type="dt" sz="half" idx="11"/>
          </p:nvPr>
        </p:nvSpPr>
        <p:spPr>
          <a:xfrm>
            <a:off x="7717373" y="6405572"/>
            <a:ext cx="4059767" cy="365125"/>
          </a:xfrm>
        </p:spPr>
        <p:txBody>
          <a:bodyPr/>
          <a:lstStyle>
            <a:lvl1pPr>
              <a:defRPr/>
            </a:lvl1pPr>
          </a:lstStyle>
          <a:p>
            <a:fld id="{BBAE1F66-22BB-2347-9A30-6C2063A6E011}" type="datetimeFigureOut">
              <a:rPr lang="en-US" altLang="en-US"/>
              <a:pPr/>
              <a:t>9/11/19</a:t>
            </a:fld>
            <a:endParaRPr lang="en-US" altLang="en-US"/>
          </a:p>
        </p:txBody>
      </p:sp>
      <p:sp>
        <p:nvSpPr>
          <p:cNvPr id="18" name="Footer Placeholder 5"/>
          <p:cNvSpPr>
            <a:spLocks noGrp="1"/>
          </p:cNvSpPr>
          <p:nvPr>
            <p:ph type="ftr" sz="quarter" idx="12"/>
          </p:nvPr>
        </p:nvSpPr>
        <p:spPr>
          <a:xfrm>
            <a:off x="402173" y="6410334"/>
            <a:ext cx="4779433" cy="366713"/>
          </a:xfrm>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Tree>
    <p:extLst>
      <p:ext uri="{BB962C8B-B14F-4D97-AF65-F5344CB8AC3E}">
        <p14:creationId xmlns:p14="http://schemas.microsoft.com/office/powerpoint/2010/main" val="20003427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7926B6B-B10D-F244-B671-351A8AABFFAD}" type="datetimeFigureOut">
              <a:rPr lang="en-US" altLang="en-US"/>
              <a:pPr/>
              <a:t>9/11/19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38A85F2-263E-E340-902A-1D594E2A1338}" type="slidenum">
              <a:rPr lang="en-US" altLang="en-US"/>
              <a:pPr/>
              <a:t>‹#›</a:t>
            </a:fld>
            <a:endParaRPr lang="en-US" altLang="en-US"/>
          </a:p>
        </p:txBody>
      </p:sp>
    </p:spTree>
    <p:extLst>
      <p:ext uri="{BB962C8B-B14F-4D97-AF65-F5344CB8AC3E}">
        <p14:creationId xmlns:p14="http://schemas.microsoft.com/office/powerpoint/2010/main" val="904828166"/>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5" name="Rectangle 20"/>
          <p:cNvSpPr>
            <a:spLocks noChangeArrowheads="1"/>
          </p:cNvSpPr>
          <p:nvPr/>
        </p:nvSpPr>
        <p:spPr bwMode="white">
          <a:xfrm>
            <a:off x="9347200" y="0"/>
            <a:ext cx="28448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6" name="Rectangle 23"/>
          <p:cNvSpPr>
            <a:spLocks noChangeArrowheads="1"/>
          </p:cNvSpPr>
          <p:nvPr/>
        </p:nvSpPr>
        <p:spPr bwMode="white">
          <a:xfrm>
            <a:off x="0" y="9"/>
            <a:ext cx="12192000" cy="15557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 name="Rectangle 24"/>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8" name="Rectangle 7"/>
          <p:cNvSpPr>
            <a:spLocks noChangeArrowheads="1"/>
          </p:cNvSpPr>
          <p:nvPr/>
        </p:nvSpPr>
        <p:spPr bwMode="auto">
          <a:xfrm>
            <a:off x="194736" y="6391284"/>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9" name="Rectangle 8"/>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10" name="Straight Connector 9"/>
          <p:cNvSpPr>
            <a:spLocks noChangeShapeType="1"/>
          </p:cNvSpPr>
          <p:nvPr/>
        </p:nvSpPr>
        <p:spPr bwMode="auto">
          <a:xfrm rot="5400000">
            <a:off x="6402393"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1" name="Oval 10"/>
          <p:cNvSpPr/>
          <p:nvPr/>
        </p:nvSpPr>
        <p:spPr>
          <a:xfrm>
            <a:off x="9118600"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2" name="Oval 11"/>
          <p:cNvSpPr/>
          <p:nvPr/>
        </p:nvSpPr>
        <p:spPr>
          <a:xfrm>
            <a:off x="9245600" y="3021013"/>
            <a:ext cx="560917"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3" name="Vertical Text Placeholder 2"/>
          <p:cNvSpPr>
            <a:spLocks noGrp="1"/>
          </p:cNvSpPr>
          <p:nvPr>
            <p:ph type="body" orient="vert" idx="1"/>
          </p:nvPr>
        </p:nvSpPr>
        <p:spPr>
          <a:xfrm>
            <a:off x="406400" y="304800"/>
            <a:ext cx="87376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9855200" y="304810"/>
            <a:ext cx="1930400" cy="5851525"/>
          </a:xfrm>
        </p:spPr>
        <p:txBody>
          <a:bodyPr vert="eaVert"/>
          <a:lstStyle/>
          <a:p>
            <a:r>
              <a:rPr lang="en-US"/>
              <a:t>Click to edit Master title style</a:t>
            </a:r>
          </a:p>
        </p:txBody>
      </p:sp>
      <p:sp>
        <p:nvSpPr>
          <p:cNvPr id="13" name="Slide Number Placeholder 5"/>
          <p:cNvSpPr>
            <a:spLocks noGrp="1"/>
          </p:cNvSpPr>
          <p:nvPr>
            <p:ph type="sldNum" sz="quarter" idx="10"/>
          </p:nvPr>
        </p:nvSpPr>
        <p:spPr>
          <a:xfrm>
            <a:off x="9220200" y="3009909"/>
            <a:ext cx="609600" cy="441325"/>
          </a:xfrm>
        </p:spPr>
        <p:txBody>
          <a:bodyPr/>
          <a:lstStyle>
            <a:lvl1pPr>
              <a:defRPr/>
            </a:lvl1pPr>
          </a:lstStyle>
          <a:p>
            <a:fld id="{5E147820-7F64-A947-8AFE-FAD8F6B442C0}" type="slidenum">
              <a:rPr lang="en-US" altLang="en-US"/>
              <a:pPr/>
              <a:t>‹#›</a:t>
            </a:fld>
            <a:endParaRPr lang="en-US" altLang="en-US"/>
          </a:p>
        </p:txBody>
      </p:sp>
      <p:sp>
        <p:nvSpPr>
          <p:cNvPr id="14" name="Date Placeholder 3"/>
          <p:cNvSpPr>
            <a:spLocks noGrp="1"/>
          </p:cNvSpPr>
          <p:nvPr>
            <p:ph type="dt" sz="half" idx="11"/>
          </p:nvPr>
        </p:nvSpPr>
        <p:spPr/>
        <p:txBody>
          <a:bodyPr/>
          <a:lstStyle>
            <a:lvl1pPr>
              <a:defRPr/>
            </a:lvl1pPr>
          </a:lstStyle>
          <a:p>
            <a:fld id="{34C08037-1294-5347-A58F-17DF84427E74}" type="datetimeFigureOut">
              <a:rPr lang="en-US" altLang="en-US"/>
              <a:pPr/>
              <a:t>9/11/19</a:t>
            </a:fld>
            <a:endParaRPr lang="en-US" altLang="en-US"/>
          </a:p>
        </p:txBody>
      </p:sp>
      <p:sp>
        <p:nvSpPr>
          <p:cNvPr id="15" name="Footer Placeholder 4"/>
          <p:cNvSpPr>
            <a:spLocks noGrp="1"/>
          </p:cNvSpPr>
          <p:nvPr>
            <p:ph type="ftr" sz="quarter" idx="12"/>
          </p:nvPr>
        </p:nvSpPr>
        <p:spPr/>
        <p:txBody>
          <a:bodyPr/>
          <a:lstStyle>
            <a:lvl1pPr fontAlgn="base">
              <a:spcBef>
                <a:spcPct val="0"/>
              </a:spcBef>
              <a:spcAft>
                <a:spcPct val="0"/>
              </a:spcAft>
              <a:defRPr>
                <a:ea typeface="ヒラギノ角ゴ ProN W3" charset="0"/>
                <a:cs typeface="ヒラギノ角ゴ ProN W3" charset="0"/>
              </a:defRPr>
            </a:lvl1pPr>
          </a:lstStyle>
          <a:p>
            <a:pPr>
              <a:defRPr/>
            </a:pPr>
            <a:endParaRPr lang="en-US"/>
          </a:p>
        </p:txBody>
      </p:sp>
    </p:spTree>
    <p:extLst>
      <p:ext uri="{BB962C8B-B14F-4D97-AF65-F5344CB8AC3E}">
        <p14:creationId xmlns:p14="http://schemas.microsoft.com/office/powerpoint/2010/main" val="1115281555"/>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39"/>
          <p:cNvSpPr txBox="1">
            <a:spLocks noGrp="1" noChangeArrowheads="1"/>
          </p:cNvSpPr>
          <p:nvPr>
            <p:ph type="sldNum" sz="quarter" idx="10"/>
          </p:nvPr>
        </p:nvSpPr>
        <p:spPr>
          <a:ln/>
        </p:spPr>
        <p:txBody>
          <a:bodyPr/>
          <a:lstStyle>
            <a:lvl1pPr>
              <a:defRPr/>
            </a:lvl1pPr>
          </a:lstStyle>
          <a:p>
            <a:fld id="{A7129EEC-8553-9C49-9745-6242C02C205D}"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176915114"/>
      </p:ext>
    </p:extLst>
  </p:cSld>
  <p:clrMapOvr>
    <a:masterClrMapping/>
  </p:clrMapOvr>
  <p:transition spd="slow">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9"/>
          <p:cNvSpPr txBox="1">
            <a:spLocks noGrp="1" noChangeArrowheads="1"/>
          </p:cNvSpPr>
          <p:nvPr>
            <p:ph type="sldNum" sz="quarter" idx="10"/>
          </p:nvPr>
        </p:nvSpPr>
        <p:spPr>
          <a:ln/>
        </p:spPr>
        <p:txBody>
          <a:bodyPr/>
          <a:lstStyle>
            <a:lvl1pPr>
              <a:defRPr/>
            </a:lvl1pPr>
          </a:lstStyle>
          <a:p>
            <a:fld id="{2E6194D7-DD4A-3348-B2CC-F5BDA37B9E14}"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2087932128"/>
      </p:ext>
    </p:extLst>
  </p:cSld>
  <p:clrMapOvr>
    <a:masterClrMapping/>
  </p:clrMapOvr>
  <p:transition spd="slow">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39"/>
          <p:cNvSpPr txBox="1">
            <a:spLocks noGrp="1" noChangeArrowheads="1"/>
          </p:cNvSpPr>
          <p:nvPr>
            <p:ph type="sldNum" sz="quarter" idx="10"/>
          </p:nvPr>
        </p:nvSpPr>
        <p:spPr>
          <a:ln/>
        </p:spPr>
        <p:txBody>
          <a:bodyPr/>
          <a:lstStyle>
            <a:lvl1pPr>
              <a:defRPr/>
            </a:lvl1pPr>
          </a:lstStyle>
          <a:p>
            <a:fld id="{B680B13F-A935-6C4D-9AD2-EFB9FFE391D9}"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992483316"/>
      </p:ext>
    </p:extLst>
  </p:cSld>
  <p:clrMapOvr>
    <a:masterClrMapping/>
  </p:clrMapOvr>
  <p:transition spd="slow">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19205"/>
            <a:ext cx="53848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5"/>
            <a:ext cx="53848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9"/>
          <p:cNvSpPr txBox="1">
            <a:spLocks noGrp="1" noChangeArrowheads="1"/>
          </p:cNvSpPr>
          <p:nvPr>
            <p:ph type="sldNum" sz="quarter" idx="10"/>
          </p:nvPr>
        </p:nvSpPr>
        <p:spPr>
          <a:ln/>
        </p:spPr>
        <p:txBody>
          <a:bodyPr/>
          <a:lstStyle>
            <a:lvl1pPr>
              <a:defRPr/>
            </a:lvl1pPr>
          </a:lstStyle>
          <a:p>
            <a:fld id="{73829F4F-2B93-8142-ADD8-D5F5197D4636}"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954584341"/>
      </p:ext>
    </p:extLst>
  </p:cSld>
  <p:clrMapOvr>
    <a:masterClrMapping/>
  </p:clrMapOvr>
  <p:transition spd="slow">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9"/>
          <p:cNvSpPr txBox="1">
            <a:spLocks noGrp="1" noChangeArrowheads="1"/>
          </p:cNvSpPr>
          <p:nvPr>
            <p:ph type="sldNum" sz="quarter" idx="10"/>
          </p:nvPr>
        </p:nvSpPr>
        <p:spPr>
          <a:ln/>
        </p:spPr>
        <p:txBody>
          <a:bodyPr/>
          <a:lstStyle>
            <a:lvl1pPr>
              <a:defRPr/>
            </a:lvl1pPr>
          </a:lstStyle>
          <a:p>
            <a:fld id="{35EFE1F6-CAE7-5E40-B468-84EAD06493BC}"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641671028"/>
      </p:ext>
    </p:extLst>
  </p:cSld>
  <p:clrMapOvr>
    <a:masterClrMapping/>
  </p:clrMapOvr>
  <p:transition spd="slow">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9"/>
          <p:cNvSpPr txBox="1">
            <a:spLocks noGrp="1" noChangeArrowheads="1"/>
          </p:cNvSpPr>
          <p:nvPr>
            <p:ph type="sldNum" sz="quarter" idx="10"/>
          </p:nvPr>
        </p:nvSpPr>
        <p:spPr>
          <a:ln/>
        </p:spPr>
        <p:txBody>
          <a:bodyPr/>
          <a:lstStyle>
            <a:lvl1pPr>
              <a:defRPr/>
            </a:lvl1pPr>
          </a:lstStyle>
          <a:p>
            <a:fld id="{BC6AF16F-7D59-2942-92A3-9CA67424A96E}"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2049576009"/>
      </p:ext>
    </p:extLst>
  </p:cSld>
  <p:clrMapOvr>
    <a:masterClrMapping/>
  </p:clrMapOvr>
  <p:transition spd="slow">
    <p:wipe dir="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9"/>
          <p:cNvSpPr txBox="1">
            <a:spLocks noGrp="1" noChangeArrowheads="1"/>
          </p:cNvSpPr>
          <p:nvPr>
            <p:ph type="sldNum" sz="quarter" idx="10"/>
          </p:nvPr>
        </p:nvSpPr>
        <p:spPr>
          <a:ln/>
        </p:spPr>
        <p:txBody>
          <a:bodyPr/>
          <a:lstStyle>
            <a:lvl1pPr>
              <a:defRPr/>
            </a:lvl1pPr>
          </a:lstStyle>
          <a:p>
            <a:fld id="{A1B947EA-59A7-AA49-AD79-D6FAE6BCD19B}"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586285383"/>
      </p:ext>
    </p:extLst>
  </p:cSld>
  <p:clrMapOvr>
    <a:masterClrMapping/>
  </p:clrMapOvr>
  <p:transition spd="slow">
    <p:wipe dir="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9"/>
          <p:cNvSpPr txBox="1">
            <a:spLocks noGrp="1" noChangeArrowheads="1"/>
          </p:cNvSpPr>
          <p:nvPr>
            <p:ph type="sldNum" sz="quarter" idx="10"/>
          </p:nvPr>
        </p:nvSpPr>
        <p:spPr>
          <a:ln/>
        </p:spPr>
        <p:txBody>
          <a:bodyPr/>
          <a:lstStyle>
            <a:lvl1pPr>
              <a:defRPr/>
            </a:lvl1pPr>
          </a:lstStyle>
          <a:p>
            <a:fld id="{A8254F04-E375-4E43-AD06-097A3F2F1FA4}"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836438223"/>
      </p:ext>
    </p:extLst>
  </p:cSld>
  <p:clrMapOvr>
    <a:masterClrMapping/>
  </p:clrMapOvr>
  <p:transition spd="slow">
    <p:wipe dir="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Verdana" pitchFamily="-110" charset="0"/>
            </a:endParaRP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9"/>
          <p:cNvSpPr txBox="1">
            <a:spLocks noGrp="1" noChangeArrowheads="1"/>
          </p:cNvSpPr>
          <p:nvPr>
            <p:ph type="sldNum" sz="quarter" idx="10"/>
          </p:nvPr>
        </p:nvSpPr>
        <p:spPr>
          <a:ln/>
        </p:spPr>
        <p:txBody>
          <a:bodyPr/>
          <a:lstStyle>
            <a:lvl1pPr>
              <a:defRPr/>
            </a:lvl1pPr>
          </a:lstStyle>
          <a:p>
            <a:fld id="{D61758D4-88FD-EA43-8841-40BD7AEA03E0}"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382239277"/>
      </p:ext>
    </p:extLst>
  </p:cSld>
  <p:clrMapOvr>
    <a:masterClrMapping/>
  </p:clrMapOvr>
  <p:transition spd="slow">
    <p:wipe dir="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9"/>
          <p:cNvSpPr txBox="1">
            <a:spLocks noGrp="1" noChangeArrowheads="1"/>
          </p:cNvSpPr>
          <p:nvPr>
            <p:ph type="sldNum" sz="quarter" idx="10"/>
          </p:nvPr>
        </p:nvSpPr>
        <p:spPr>
          <a:ln/>
        </p:spPr>
        <p:txBody>
          <a:bodyPr/>
          <a:lstStyle>
            <a:lvl1pPr>
              <a:defRPr/>
            </a:lvl1pPr>
          </a:lstStyle>
          <a:p>
            <a:fld id="{9DB1F748-CEB8-A24E-A63B-7AA036825EF7}"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1964918940"/>
      </p:ext>
    </p:extLst>
  </p:cSld>
  <p:clrMapOvr>
    <a:masterClrMapping/>
  </p:clrMapOvr>
  <p:transition spd="slow">
    <p:wipe dir="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13"/>
            <a:ext cx="2743200" cy="5592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533413"/>
            <a:ext cx="8026400" cy="5592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9"/>
          <p:cNvSpPr txBox="1">
            <a:spLocks noGrp="1" noChangeArrowheads="1"/>
          </p:cNvSpPr>
          <p:nvPr>
            <p:ph type="sldNum" sz="quarter" idx="10"/>
          </p:nvPr>
        </p:nvSpPr>
        <p:spPr>
          <a:ln/>
        </p:spPr>
        <p:txBody>
          <a:bodyPr/>
          <a:lstStyle>
            <a:lvl1pPr>
              <a:defRPr/>
            </a:lvl1pPr>
          </a:lstStyle>
          <a:p>
            <a:fld id="{D359EFEA-75C5-B844-A142-9DB8D4DA029A}" type="slidenum">
              <a:rPr lang="en-US" altLang="en-US">
                <a:cs typeface="ヒラギノ角ゴ Pro W3"/>
              </a:rPr>
              <a:pPr/>
              <a:t>‹#›</a:t>
            </a:fld>
            <a:endParaRPr lang="en-US" altLang="en-US">
              <a:cs typeface="ヒラギノ角ゴ Pro W3"/>
            </a:endParaRPr>
          </a:p>
        </p:txBody>
      </p:sp>
    </p:spTree>
    <p:extLst>
      <p:ext uri="{BB962C8B-B14F-4D97-AF65-F5344CB8AC3E}">
        <p14:creationId xmlns:p14="http://schemas.microsoft.com/office/powerpoint/2010/main" val="389101014"/>
      </p:ext>
    </p:extLst>
  </p:cSld>
  <p:clrMapOvr>
    <a:masterClrMapping/>
  </p:clrMapOvr>
  <p:transition spd="slow">
    <p:wipe dir="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37772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UH2/UH3</a:t>
            </a: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561373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50507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922392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837965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599158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508092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59926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363811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356293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4833044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3F377-C9BF-5D4F-B671-3FC9F1FFFC49}"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dirty="0">
                <a:solidFill>
                  <a:prstClr val="black">
                    <a:tint val="75000"/>
                  </a:prstClr>
                </a:solidFill>
                <a:latin typeface="Calibri"/>
              </a:rPr>
              <a:t>UH2/UH3</a:t>
            </a:r>
          </a:p>
        </p:txBody>
      </p:sp>
      <p:sp>
        <p:nvSpPr>
          <p:cNvPr id="6" name="Slide Number Placeholder 5"/>
          <p:cNvSpPr>
            <a:spLocks noGrp="1"/>
          </p:cNvSpPr>
          <p:nvPr>
            <p:ph type="sldNum" sz="quarter" idx="12"/>
          </p:nvPr>
        </p:nvSpPr>
        <p:spPr/>
        <p:txBody>
          <a:bodyPr/>
          <a:lstStyle/>
          <a:p>
            <a:fld id="{B568A1B3-65E7-3E4D-89A7-B2A3376D2F30}"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39517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41604-65C3-6049-BBA8-E82F22083B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B8602C-E181-404A-A0CA-59C9C70ECE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84F266-947C-7140-A600-93213B460D53}"/>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a:extLst>
              <a:ext uri="{FF2B5EF4-FFF2-40B4-BE49-F238E27FC236}">
                <a16:creationId xmlns:a16="http://schemas.microsoft.com/office/drawing/2014/main" id="{F9CCF8AE-7F4D-764F-8A99-058BCF2A4EAD}"/>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a:extLst>
              <a:ext uri="{FF2B5EF4-FFF2-40B4-BE49-F238E27FC236}">
                <a16:creationId xmlns:a16="http://schemas.microsoft.com/office/drawing/2014/main" id="{AB3F607F-D521-F84F-BA60-AD32E9B8ABCD}"/>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415068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8B7DB-A969-2E4E-92B7-3044F27630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1FB818-B547-9C46-85FC-9CF9BFD93C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5EEB22-04BF-0E4F-B846-967C168323A9}"/>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a:extLst>
              <a:ext uri="{FF2B5EF4-FFF2-40B4-BE49-F238E27FC236}">
                <a16:creationId xmlns:a16="http://schemas.microsoft.com/office/drawing/2014/main" id="{AE5F7FF0-07FA-E049-B5F5-93303DA3E54E}"/>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a:extLst>
              <a:ext uri="{FF2B5EF4-FFF2-40B4-BE49-F238E27FC236}">
                <a16:creationId xmlns:a16="http://schemas.microsoft.com/office/drawing/2014/main" id="{A324812A-309C-614E-9B02-7352A0F63A5B}"/>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28118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4B07-C194-3942-98C8-5710ED0189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FC2B03-B9CC-6347-9A31-EA25B506A2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F0CD2A-EF78-2C4F-9605-5070BCA92383}"/>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a:extLst>
              <a:ext uri="{FF2B5EF4-FFF2-40B4-BE49-F238E27FC236}">
                <a16:creationId xmlns:a16="http://schemas.microsoft.com/office/drawing/2014/main" id="{3EDE25F9-D767-8C44-8B94-6358B41F41DA}"/>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a:extLst>
              <a:ext uri="{FF2B5EF4-FFF2-40B4-BE49-F238E27FC236}">
                <a16:creationId xmlns:a16="http://schemas.microsoft.com/office/drawing/2014/main" id="{576EA799-E5E6-8047-9458-07F11E225D09}"/>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761386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F5DF4-8B08-1D4B-AECE-5943871BAB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0F50A4-C11E-6D41-835D-2C1AC51A47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692080-5C72-CF48-A304-F57445EF09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52CB41-AA67-BA4B-A8E4-E7CBBEDE33E1}"/>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6" name="Footer Placeholder 5">
            <a:extLst>
              <a:ext uri="{FF2B5EF4-FFF2-40B4-BE49-F238E27FC236}">
                <a16:creationId xmlns:a16="http://schemas.microsoft.com/office/drawing/2014/main" id="{00139A31-3928-604B-870A-5F87C6BDED24}"/>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a:extLst>
              <a:ext uri="{FF2B5EF4-FFF2-40B4-BE49-F238E27FC236}">
                <a16:creationId xmlns:a16="http://schemas.microsoft.com/office/drawing/2014/main" id="{BF21E4E4-994C-CE48-9CBD-A6C2083AF122}"/>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4362335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980C-A04D-0D4F-BE67-22FB30B532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D13E1F-33C1-0F4D-9875-D0ACD2371E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8A10BA-3BBB-314B-8595-203A23FA1B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61C8DA-6A86-3045-B43B-DC707F5075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09CF6C-628F-E445-8EC0-A59156D8B8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C8D400-1018-2F47-A89C-78D95B1F8603}"/>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8" name="Footer Placeholder 7">
            <a:extLst>
              <a:ext uri="{FF2B5EF4-FFF2-40B4-BE49-F238E27FC236}">
                <a16:creationId xmlns:a16="http://schemas.microsoft.com/office/drawing/2014/main" id="{8327385A-9010-6B49-BF1E-E8BF982452C9}"/>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a:extLst>
              <a:ext uri="{FF2B5EF4-FFF2-40B4-BE49-F238E27FC236}">
                <a16:creationId xmlns:a16="http://schemas.microsoft.com/office/drawing/2014/main" id="{9FFA1284-C261-2B40-BDAD-680E4BA42E21}"/>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616512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95FC-07C4-464A-994D-96002FAE1A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0593A3-4974-F14B-BAE9-EDC6EDB44E0B}"/>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4" name="Footer Placeholder 3">
            <a:extLst>
              <a:ext uri="{FF2B5EF4-FFF2-40B4-BE49-F238E27FC236}">
                <a16:creationId xmlns:a16="http://schemas.microsoft.com/office/drawing/2014/main" id="{2A0B7780-D1EB-C740-BC4D-F0D73AD040E5}"/>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a:extLst>
              <a:ext uri="{FF2B5EF4-FFF2-40B4-BE49-F238E27FC236}">
                <a16:creationId xmlns:a16="http://schemas.microsoft.com/office/drawing/2014/main" id="{41C0D9A1-2672-1240-8BE2-3F13BB657E82}"/>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924795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46CE7-B7DD-674B-8DBE-ACBED9D08AF5}"/>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3" name="Footer Placeholder 2">
            <a:extLst>
              <a:ext uri="{FF2B5EF4-FFF2-40B4-BE49-F238E27FC236}">
                <a16:creationId xmlns:a16="http://schemas.microsoft.com/office/drawing/2014/main" id="{F7C487FB-D2DA-6345-AE91-2B2B344C1D48}"/>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a:extLst>
              <a:ext uri="{FF2B5EF4-FFF2-40B4-BE49-F238E27FC236}">
                <a16:creationId xmlns:a16="http://schemas.microsoft.com/office/drawing/2014/main" id="{A53B2653-A4D5-A145-BBFE-FA85ED73FAE7}"/>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88707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55E0-8A0F-434A-9F03-B37BEBCCDC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93B15E-E621-DB48-804C-B82E68D729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A8B9CE-6785-7D41-8B87-669C2C770E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FABB79-21CE-1840-9FF3-0F14C2D61C19}"/>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6" name="Footer Placeholder 5">
            <a:extLst>
              <a:ext uri="{FF2B5EF4-FFF2-40B4-BE49-F238E27FC236}">
                <a16:creationId xmlns:a16="http://schemas.microsoft.com/office/drawing/2014/main" id="{5448F4F6-F11A-124E-8E8D-5B1AF24661F7}"/>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a:extLst>
              <a:ext uri="{FF2B5EF4-FFF2-40B4-BE49-F238E27FC236}">
                <a16:creationId xmlns:a16="http://schemas.microsoft.com/office/drawing/2014/main" id="{75E3E6F6-D044-5A49-8E24-8DE44BDD03C1}"/>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014348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9FE7-203E-FD48-A61D-158B74B5B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6DFE33-200F-7149-A40B-4FE724B849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7D66A0-42A2-D94B-A2A3-03ADDE5CD7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E64EFA-4435-504D-A360-9331EE2D033F}"/>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6" name="Footer Placeholder 5">
            <a:extLst>
              <a:ext uri="{FF2B5EF4-FFF2-40B4-BE49-F238E27FC236}">
                <a16:creationId xmlns:a16="http://schemas.microsoft.com/office/drawing/2014/main" id="{833C4C44-ECC2-FA40-AC5C-346B95AB35BC}"/>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a:extLst>
              <a:ext uri="{FF2B5EF4-FFF2-40B4-BE49-F238E27FC236}">
                <a16:creationId xmlns:a16="http://schemas.microsoft.com/office/drawing/2014/main" id="{D8DD38CF-6C2A-C745-BACB-FA7F4F71CC53}"/>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082458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64E6-1BB1-E94E-BB5F-35F5A3EB7E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EFEA05-554C-424A-A718-6CB2245E9E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A43C4-20E5-3745-8E94-45075674A0D6}"/>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a:extLst>
              <a:ext uri="{FF2B5EF4-FFF2-40B4-BE49-F238E27FC236}">
                <a16:creationId xmlns:a16="http://schemas.microsoft.com/office/drawing/2014/main" id="{0267AAEF-36BA-D14A-8376-288B6110172D}"/>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a:extLst>
              <a:ext uri="{FF2B5EF4-FFF2-40B4-BE49-F238E27FC236}">
                <a16:creationId xmlns:a16="http://schemas.microsoft.com/office/drawing/2014/main" id="{FBEA3591-B13A-F341-B5EB-76C01370BD63}"/>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668144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769B29-4AD0-BE4D-BED1-21BBE606B4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8A4645-6B1F-774B-8C66-D3AC5F6EFC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1BE95C-DCA5-2145-9803-3DC53D1161DF}"/>
              </a:ext>
            </a:extLst>
          </p:cNvPr>
          <p:cNvSpPr>
            <a:spLocks noGrp="1"/>
          </p:cNvSpPr>
          <p:nvPr>
            <p:ph type="dt" sz="half" idx="10"/>
          </p:nvPr>
        </p:nvSpPr>
        <p:spPr/>
        <p:txBody>
          <a:bodyPr/>
          <a:lstStyle/>
          <a:p>
            <a:fld id="{F8ED8005-F9F8-4445-B7B0-36EBEAB2AF3B}" type="datetimeFigureOut">
              <a:rPr lang="en-US" smtClean="0">
                <a:solidFill>
                  <a:prstClr val="black">
                    <a:tint val="75000"/>
                  </a:prstClr>
                </a:solidFill>
                <a:latin typeface="Calibri"/>
              </a:rPr>
              <a:pPr/>
              <a:t>9/11/19</a:t>
            </a:fld>
            <a:endParaRPr lang="en-US">
              <a:solidFill>
                <a:prstClr val="black">
                  <a:tint val="75000"/>
                </a:prstClr>
              </a:solidFill>
              <a:latin typeface="Calibri"/>
            </a:endParaRPr>
          </a:p>
        </p:txBody>
      </p:sp>
      <p:sp>
        <p:nvSpPr>
          <p:cNvPr id="5" name="Footer Placeholder 4">
            <a:extLst>
              <a:ext uri="{FF2B5EF4-FFF2-40B4-BE49-F238E27FC236}">
                <a16:creationId xmlns:a16="http://schemas.microsoft.com/office/drawing/2014/main" id="{2CFA102D-1499-F34B-A06A-EFE0F91E6D9E}"/>
              </a:ext>
            </a:extLst>
          </p:cNvPr>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a:extLst>
              <a:ext uri="{FF2B5EF4-FFF2-40B4-BE49-F238E27FC236}">
                <a16:creationId xmlns:a16="http://schemas.microsoft.com/office/drawing/2014/main" id="{5B37C9CC-5A8C-764C-B21F-8EAFC575DD8D}"/>
              </a:ext>
            </a:extLst>
          </p:cNvPr>
          <p:cNvSpPr>
            <a:spLocks noGrp="1"/>
          </p:cNvSpPr>
          <p:nvPr>
            <p:ph type="sldNum" sz="quarter" idx="12"/>
          </p:nvPr>
        </p:nvSpPr>
        <p:spPr/>
        <p:txBody>
          <a:bodyPr/>
          <a:lstStyle/>
          <a:p>
            <a:fld id="{DA841AC1-F68F-5B40-A6E6-2E6D9F044F9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884584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a:spLocks noChangeArrowheads="1"/>
          </p:cNvSpPr>
          <p:nvPr userDrawn="1"/>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2400">
              <a:solidFill>
                <a:schemeClr val="lt1"/>
              </a:solidFill>
              <a:latin typeface="+mn-lt"/>
              <a:ea typeface="+mn-ea"/>
            </a:endParaRPr>
          </a:p>
        </p:txBody>
      </p:sp>
      <p:sp>
        <p:nvSpPr>
          <p:cNvPr id="9" name="Rectangle 3"/>
          <p:cNvSpPr>
            <a:spLocks noChangeArrowheads="1"/>
          </p:cNvSpPr>
          <p:nvPr userDrawn="1"/>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24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userDrawn="1"/>
        </p:nvSpPr>
        <p:spPr bwMode="auto">
          <a:xfrm>
            <a:off x="0" y="228600"/>
            <a:ext cx="12192000" cy="5664200"/>
          </a:xfrm>
          <a:prstGeom prst="rect">
            <a:avLst/>
          </a:prstGeom>
          <a:solidFill>
            <a:schemeClr val="accent6"/>
          </a:solidFill>
          <a:ln w="9525">
            <a:noFill/>
            <a:miter lim="800000"/>
            <a:headEnd/>
            <a:tailEnd/>
          </a:ln>
        </p:spPr>
        <p:txBody>
          <a:bodyPr wrap="none" anchor="ctr"/>
          <a:lstStyle/>
          <a:p>
            <a:endParaRPr lang="en-US" sz="2400"/>
          </a:p>
        </p:txBody>
      </p:sp>
      <p:pic>
        <p:nvPicPr>
          <p:cNvPr id="11" name="Picture 12" descr="YSM_Shield_CMYK.jpg"/>
          <p:cNvPicPr>
            <a:picLocks noChangeAspect="1"/>
          </p:cNvPicPr>
          <p:nvPr userDrawn="1"/>
        </p:nvPicPr>
        <p:blipFill>
          <a:blip r:embed="rId2" cstate="print"/>
          <a:srcRect/>
          <a:stretch>
            <a:fillRect/>
          </a:stretch>
        </p:blipFill>
        <p:spPr bwMode="auto">
          <a:xfrm>
            <a:off x="11125200" y="6143626"/>
            <a:ext cx="762000" cy="714375"/>
          </a:xfrm>
          <a:prstGeom prst="rect">
            <a:avLst/>
          </a:prstGeom>
          <a:noFill/>
          <a:ln w="9525">
            <a:noFill/>
            <a:miter lim="800000"/>
            <a:headEnd/>
            <a:tailEnd/>
          </a:ln>
        </p:spPr>
      </p:pic>
      <p:pic>
        <p:nvPicPr>
          <p:cNvPr id="12" name="Picture 2" descr="Z:\Justin\Logos\YSM\New Brand\YSM_YaleBlue_CMYK.png"/>
          <p:cNvPicPr>
            <a:picLocks noChangeAspect="1" noChangeArrowheads="1"/>
          </p:cNvPicPr>
          <p:nvPr userDrawn="1"/>
        </p:nvPicPr>
        <p:blipFill>
          <a:blip r:embed="rId3" cstate="print"/>
          <a:srcRect/>
          <a:stretch>
            <a:fillRect/>
          </a:stretch>
        </p:blipFill>
        <p:spPr bwMode="auto">
          <a:xfrm>
            <a:off x="711201" y="6343357"/>
            <a:ext cx="4870449" cy="266993"/>
          </a:xfrm>
          <a:prstGeom prst="rect">
            <a:avLst/>
          </a:prstGeom>
          <a:noFill/>
        </p:spPr>
      </p:pic>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spTree>
    <p:extLst>
      <p:ext uri="{BB962C8B-B14F-4D97-AF65-F5344CB8AC3E}">
        <p14:creationId xmlns:p14="http://schemas.microsoft.com/office/powerpoint/2010/main" val="328008298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5.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6.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8.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384002" name="Title Placeholder 1"/>
          <p:cNvSpPr>
            <a:spLocks noGrp="1"/>
          </p:cNvSpPr>
          <p:nvPr>
            <p:ph type="title"/>
          </p:nvPr>
        </p:nvSpPr>
        <p:spPr bwMode="auto">
          <a:xfrm>
            <a:off x="609600" y="34448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8" tIns="45718" rIns="91438" bIns="45718" numCol="1" anchor="ctr" anchorCtr="0" compatLnSpc="1">
            <a:prstTxWarp prst="textNoShape">
              <a:avLst/>
            </a:prstTxWarp>
          </a:bodyPr>
          <a:lstStyle/>
          <a:p>
            <a:pPr lvl="0"/>
            <a:r>
              <a:rPr lang="en-US" altLang="en-US"/>
              <a:t>Click to edit Master title style</a:t>
            </a:r>
          </a:p>
        </p:txBody>
      </p:sp>
      <p:sp>
        <p:nvSpPr>
          <p:cNvPr id="384003" name="Text Placeholder 2"/>
          <p:cNvSpPr>
            <a:spLocks noGrp="1"/>
          </p:cNvSpPr>
          <p:nvPr>
            <p:ph type="body" idx="1"/>
          </p:nvPr>
        </p:nvSpPr>
        <p:spPr bwMode="auto">
          <a:xfrm>
            <a:off x="986373" y="2770197"/>
            <a:ext cx="10217151" cy="326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8" tIns="45718" rIns="91438" bIns="4571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9"/>
            <a:ext cx="2844800" cy="365125"/>
          </a:xfrm>
          <a:prstGeom prst="rect">
            <a:avLst/>
          </a:prstGeom>
        </p:spPr>
        <p:txBody>
          <a:bodyPr vert="horz" wrap="square" lIns="91438" tIns="45718" rIns="91438" bIns="45718" numCol="1" anchor="ctr" anchorCtr="0" compatLnSpc="1">
            <a:prstTxWarp prst="textNoShape">
              <a:avLst/>
            </a:prstTxWarp>
          </a:bodyPr>
          <a:lstStyle>
            <a:lvl1pPr>
              <a:defRPr sz="1100" b="1">
                <a:solidFill>
                  <a:srgbClr val="7F7F7F"/>
                </a:solidFill>
                <a:latin typeface="Calisto MT" charset="0"/>
              </a:defRPr>
            </a:lvl1pPr>
          </a:lstStyle>
          <a:p>
            <a:fld id="{DF8C374B-7079-514D-85FC-6DACF05EF17C}" type="datetimeFigureOut">
              <a:rPr lang="en-US" altLang="en-US"/>
              <a:pPr/>
              <a:t>9/11/19</a:t>
            </a:fld>
            <a:endParaRPr lang="en-US" altLang="en-US"/>
          </a:p>
        </p:txBody>
      </p:sp>
      <p:sp>
        <p:nvSpPr>
          <p:cNvPr id="5" name="Footer Placeholder 4"/>
          <p:cNvSpPr>
            <a:spLocks noGrp="1"/>
          </p:cNvSpPr>
          <p:nvPr>
            <p:ph type="ftr" sz="quarter" idx="3"/>
          </p:nvPr>
        </p:nvSpPr>
        <p:spPr>
          <a:xfrm>
            <a:off x="7719484" y="6356359"/>
            <a:ext cx="3860800" cy="365125"/>
          </a:xfrm>
          <a:prstGeom prst="rect">
            <a:avLst/>
          </a:prstGeom>
        </p:spPr>
        <p:txBody>
          <a:bodyPr vert="horz" lIns="91438" tIns="45718" rIns="91438" bIns="45718" rtlCol="0" anchor="ctr"/>
          <a:lstStyle>
            <a:lvl1pPr algn="r" fontAlgn="auto">
              <a:spcBef>
                <a:spcPts val="0"/>
              </a:spcBef>
              <a:spcAft>
                <a:spcPts val="0"/>
              </a:spcAft>
              <a:defRPr sz="1100" b="1">
                <a:solidFill>
                  <a:prstClr val="black">
                    <a:lumMod val="50000"/>
                    <a:lumOff val="50000"/>
                  </a:prstClr>
                </a:solidFill>
                <a:latin typeface="Calisto MT"/>
                <a:ea typeface="+mn-ea"/>
                <a:cs typeface="+mn-cs"/>
              </a:defRPr>
            </a:lvl1pPr>
          </a:lstStyle>
          <a:p>
            <a:pPr>
              <a:defRPr/>
            </a:pPr>
            <a:endParaRPr lang="en-US"/>
          </a:p>
        </p:txBody>
      </p:sp>
      <p:sp>
        <p:nvSpPr>
          <p:cNvPr id="6" name="Slide Number Placeholder 5"/>
          <p:cNvSpPr>
            <a:spLocks noGrp="1"/>
          </p:cNvSpPr>
          <p:nvPr>
            <p:ph type="sldNum" sz="quarter" idx="4"/>
          </p:nvPr>
        </p:nvSpPr>
        <p:spPr>
          <a:xfrm>
            <a:off x="5740400" y="6356359"/>
            <a:ext cx="711200" cy="365125"/>
          </a:xfrm>
          <a:prstGeom prst="rect">
            <a:avLst/>
          </a:prstGeom>
        </p:spPr>
        <p:txBody>
          <a:bodyPr vert="horz" wrap="square" lIns="91438" tIns="45718" rIns="91438" bIns="45718" numCol="1" anchor="ctr" anchorCtr="0" compatLnSpc="1">
            <a:prstTxWarp prst="textNoShape">
              <a:avLst/>
            </a:prstTxWarp>
          </a:bodyPr>
          <a:lstStyle>
            <a:lvl1pPr algn="ctr">
              <a:defRPr sz="1100" b="1">
                <a:solidFill>
                  <a:srgbClr val="7F7F7F"/>
                </a:solidFill>
                <a:latin typeface="Calisto MT" charset="0"/>
              </a:defRPr>
            </a:lvl1pPr>
          </a:lstStyle>
          <a:p>
            <a:fld id="{33989120-C43D-4C41-B017-B4B500A36FD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30458" r:id="rId1"/>
    <p:sldLayoutId id="2147530340" r:id="rId2"/>
    <p:sldLayoutId id="2147530459" r:id="rId3"/>
    <p:sldLayoutId id="2147530341" r:id="rId4"/>
    <p:sldLayoutId id="2147530342" r:id="rId5"/>
    <p:sldLayoutId id="2147530343" r:id="rId6"/>
    <p:sldLayoutId id="2147530344" r:id="rId7"/>
    <p:sldLayoutId id="2147530345" r:id="rId8"/>
    <p:sldLayoutId id="2147530346" r:id="rId9"/>
    <p:sldLayoutId id="2147530460" r:id="rId10"/>
    <p:sldLayoutId id="2147530461" r:id="rId11"/>
    <p:sldLayoutId id="2147530462" r:id="rId12"/>
    <p:sldLayoutId id="2147530463" r:id="rId13"/>
    <p:sldLayoutId id="2147530347" r:id="rId14"/>
    <p:sldLayoutId id="2147530464" r:id="rId15"/>
    <p:sldLayoutId id="2147530465" r:id="rId16"/>
  </p:sldLayoutIdLst>
  <p:transition spd="slow">
    <p:wipe dir="r"/>
  </p:transition>
  <p:txStyles>
    <p:titleStyle>
      <a:lvl1pPr algn="ctr" rtl="0" eaLnBrk="0" fontAlgn="base" hangingPunct="0">
        <a:spcBef>
          <a:spcPct val="0"/>
        </a:spcBef>
        <a:spcAft>
          <a:spcPct val="0"/>
        </a:spcAft>
        <a:defRPr sz="4600" kern="1200">
          <a:solidFill>
            <a:schemeClr val="bg1"/>
          </a:solidFill>
          <a:latin typeface="+mj-lt"/>
          <a:ea typeface="ＭＳ Ｐゴシック" charset="0"/>
          <a:cs typeface="ＭＳ Ｐゴシック" charset="0"/>
        </a:defRPr>
      </a:lvl1pPr>
      <a:lvl2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2pPr>
      <a:lvl3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3pPr>
      <a:lvl4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4pPr>
      <a:lvl5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5pPr>
      <a:lvl6pPr marL="457191" algn="ctr" rtl="0" fontAlgn="base">
        <a:spcBef>
          <a:spcPct val="0"/>
        </a:spcBef>
        <a:spcAft>
          <a:spcPct val="0"/>
        </a:spcAft>
        <a:defRPr sz="4600">
          <a:solidFill>
            <a:schemeClr val="bg1"/>
          </a:solidFill>
          <a:latin typeface="Calisto MT" charset="0"/>
          <a:ea typeface="ＭＳ Ｐゴシック" charset="0"/>
          <a:cs typeface="ＭＳ Ｐゴシック" charset="0"/>
        </a:defRPr>
      </a:lvl6pPr>
      <a:lvl7pPr marL="914382" algn="ctr" rtl="0" fontAlgn="base">
        <a:spcBef>
          <a:spcPct val="0"/>
        </a:spcBef>
        <a:spcAft>
          <a:spcPct val="0"/>
        </a:spcAft>
        <a:defRPr sz="4600">
          <a:solidFill>
            <a:schemeClr val="bg1"/>
          </a:solidFill>
          <a:latin typeface="Calisto MT" charset="0"/>
          <a:ea typeface="ＭＳ Ｐゴシック" charset="0"/>
          <a:cs typeface="ＭＳ Ｐゴシック" charset="0"/>
        </a:defRPr>
      </a:lvl7pPr>
      <a:lvl8pPr marL="1371573" algn="ctr" rtl="0" fontAlgn="base">
        <a:spcBef>
          <a:spcPct val="0"/>
        </a:spcBef>
        <a:spcAft>
          <a:spcPct val="0"/>
        </a:spcAft>
        <a:defRPr sz="4600">
          <a:solidFill>
            <a:schemeClr val="bg1"/>
          </a:solidFill>
          <a:latin typeface="Calisto MT" charset="0"/>
          <a:ea typeface="ＭＳ Ｐゴシック" charset="0"/>
          <a:cs typeface="ＭＳ Ｐゴシック" charset="0"/>
        </a:defRPr>
      </a:lvl8pPr>
      <a:lvl9pPr marL="1828764" algn="ctr" rtl="0" fontAlgn="base">
        <a:spcBef>
          <a:spcPct val="0"/>
        </a:spcBef>
        <a:spcAft>
          <a:spcPct val="0"/>
        </a:spcAft>
        <a:defRPr sz="4600">
          <a:solidFill>
            <a:schemeClr val="bg1"/>
          </a:solidFill>
          <a:latin typeface="Calisto MT" charset="0"/>
          <a:ea typeface="ＭＳ Ｐゴシック" charset="0"/>
          <a:cs typeface="ＭＳ Ｐゴシック" charset="0"/>
        </a:defRPr>
      </a:lvl9pPr>
    </p:titleStyle>
    <p:bodyStyle>
      <a:lvl1pPr marL="341313" indent="-341313" algn="l" rtl="0" eaLnBrk="0" fontAlgn="base" hangingPunct="0">
        <a:spcBef>
          <a:spcPts val="2000"/>
        </a:spcBef>
        <a:spcAft>
          <a:spcPct val="0"/>
        </a:spcAft>
        <a:buClr>
          <a:schemeClr val="accent1"/>
        </a:buClr>
        <a:buSzPct val="90000"/>
        <a:buFont typeface="Wingdings" charset="2"/>
        <a:buChar char="S"/>
        <a:defRPr sz="2200" kern="1200">
          <a:solidFill>
            <a:srgbClr val="595959"/>
          </a:solidFill>
          <a:latin typeface="+mn-lt"/>
          <a:ea typeface="ＭＳ Ｐゴシック" charset="0"/>
          <a:cs typeface="ＭＳ Ｐゴシック" charset="0"/>
        </a:defRPr>
      </a:lvl1pPr>
      <a:lvl2pPr marL="684213" indent="-334963" algn="l" rtl="0" eaLnBrk="0" fontAlgn="base" hangingPunct="0">
        <a:spcBef>
          <a:spcPts val="600"/>
        </a:spcBef>
        <a:spcAft>
          <a:spcPct val="0"/>
        </a:spcAft>
        <a:buClr>
          <a:srgbClr val="C1F944"/>
        </a:buClr>
        <a:buSzPct val="90000"/>
        <a:buFont typeface="Wingdings" charset="2"/>
        <a:buChar char="S"/>
        <a:defRPr sz="2000" kern="1200">
          <a:solidFill>
            <a:srgbClr val="595959"/>
          </a:solidFill>
          <a:latin typeface="+mn-lt"/>
          <a:ea typeface="ＭＳ Ｐゴシック" charset="0"/>
          <a:cs typeface="+mn-cs"/>
        </a:defRPr>
      </a:lvl2pPr>
      <a:lvl3pPr marL="1033463" indent="-347663" algn="l" rtl="0" eaLnBrk="0" fontAlgn="base" hangingPunct="0">
        <a:spcBef>
          <a:spcPts val="600"/>
        </a:spcBef>
        <a:spcAft>
          <a:spcPct val="0"/>
        </a:spcAft>
        <a:buClr>
          <a:schemeClr val="accent1"/>
        </a:buClr>
        <a:buSzPct val="90000"/>
        <a:buFont typeface="Wingdings" charset="2"/>
        <a:buChar char="S"/>
        <a:defRPr kern="1200">
          <a:solidFill>
            <a:srgbClr val="595959"/>
          </a:solidFill>
          <a:latin typeface="+mn-lt"/>
          <a:ea typeface="ＭＳ Ｐゴシック" charset="0"/>
          <a:cs typeface="+mn-cs"/>
        </a:defRPr>
      </a:lvl3pPr>
      <a:lvl4pPr marL="1370013" indent="-334963" algn="l" rtl="0" eaLnBrk="0" fontAlgn="base" hangingPunct="0">
        <a:spcBef>
          <a:spcPts val="600"/>
        </a:spcBef>
        <a:spcAft>
          <a:spcPct val="0"/>
        </a:spcAft>
        <a:buClr>
          <a:srgbClr val="C1F944"/>
        </a:buClr>
        <a:buSzPct val="90000"/>
        <a:buFont typeface="Wingdings" charset="2"/>
        <a:buChar char="S"/>
        <a:defRPr kern="1200">
          <a:solidFill>
            <a:srgbClr val="595959"/>
          </a:solidFill>
          <a:latin typeface="+mn-lt"/>
          <a:ea typeface="ＭＳ Ｐゴシック" charset="0"/>
          <a:cs typeface="+mn-cs"/>
        </a:defRPr>
      </a:lvl4pPr>
      <a:lvl5pPr marL="1719263" indent="-347663" algn="l" rtl="0" eaLnBrk="0" fontAlgn="base" hangingPunct="0">
        <a:spcBef>
          <a:spcPts val="600"/>
        </a:spcBef>
        <a:spcAft>
          <a:spcPct val="0"/>
        </a:spcAft>
        <a:buClr>
          <a:schemeClr val="accent1"/>
        </a:buClr>
        <a:buSzPct val="90000"/>
        <a:buFont typeface="Wingdings" charset="2"/>
        <a:buChar char="S"/>
        <a:defRPr kern="1200">
          <a:solidFill>
            <a:srgbClr val="595959"/>
          </a:solidFill>
          <a:latin typeface="+mn-lt"/>
          <a:ea typeface="ＭＳ Ｐゴシック" charset="0"/>
          <a:cs typeface="+mn-cs"/>
        </a:defRPr>
      </a:lvl5pPr>
      <a:lvl6pPr marL="2055773" indent="-344481" algn="l" defTabSz="914382"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665" indent="-344481" algn="l" defTabSz="914382"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146" indent="-344481" algn="l" defTabSz="914382"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26" indent="-344481" algn="l" defTabSz="914382"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3" algn="l" defTabSz="914382" rtl="0" eaLnBrk="1" latinLnBrk="0" hangingPunct="1">
        <a:defRPr sz="1800" kern="1200">
          <a:solidFill>
            <a:schemeClr val="tx1"/>
          </a:solidFill>
          <a:latin typeface="+mn-lt"/>
          <a:ea typeface="+mn-ea"/>
          <a:cs typeface="+mn-cs"/>
        </a:defRPr>
      </a:lvl4pPr>
      <a:lvl5pPr marL="1828764" algn="l" defTabSz="914382" rtl="0" eaLnBrk="1" latinLnBrk="0" hangingPunct="1">
        <a:defRPr sz="1800" kern="1200">
          <a:solidFill>
            <a:schemeClr val="tx1"/>
          </a:solidFill>
          <a:latin typeface="+mn-lt"/>
          <a:ea typeface="+mn-ea"/>
          <a:cs typeface="+mn-cs"/>
        </a:defRPr>
      </a:lvl5pPr>
      <a:lvl6pPr marL="2285955" algn="l" defTabSz="914382" rtl="0" eaLnBrk="1" latinLnBrk="0" hangingPunct="1">
        <a:defRPr sz="1800" kern="1200">
          <a:solidFill>
            <a:schemeClr val="tx1"/>
          </a:solidFill>
          <a:latin typeface="+mn-lt"/>
          <a:ea typeface="+mn-ea"/>
          <a:cs typeface="+mn-cs"/>
        </a:defRPr>
      </a:lvl6pPr>
      <a:lvl7pPr marL="2743146" algn="l" defTabSz="914382" rtl="0" eaLnBrk="1" latinLnBrk="0" hangingPunct="1">
        <a:defRPr sz="1800" kern="1200">
          <a:solidFill>
            <a:schemeClr val="tx1"/>
          </a:solidFill>
          <a:latin typeface="+mn-lt"/>
          <a:ea typeface="+mn-ea"/>
          <a:cs typeface="+mn-cs"/>
        </a:defRPr>
      </a:lvl7pPr>
      <a:lvl8pPr marL="3200336" algn="l" defTabSz="914382" rtl="0" eaLnBrk="1" latinLnBrk="0" hangingPunct="1">
        <a:defRPr sz="1800" kern="1200">
          <a:solidFill>
            <a:schemeClr val="tx1"/>
          </a:solidFill>
          <a:latin typeface="+mn-lt"/>
          <a:ea typeface="+mn-ea"/>
          <a:cs typeface="+mn-cs"/>
        </a:defRPr>
      </a:lvl8pPr>
      <a:lvl9pPr marL="3657526"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8" tIns="45718" rIns="91438" bIns="45718" numCol="1" anchor="ctr" anchorCtr="0" compatLnSpc="1">
            <a:prstTxWarp prst="textNoShape">
              <a:avLst/>
            </a:prstTxWarp>
          </a:bodyPr>
          <a:lstStyle/>
          <a:p>
            <a:pPr lvl="0"/>
            <a:r>
              <a:rPr lang="en-US" altLang="zh-CN"/>
              <a:t>Click to edit Master title style</a:t>
            </a:r>
          </a:p>
        </p:txBody>
      </p:sp>
      <p:sp>
        <p:nvSpPr>
          <p:cNvPr id="625667" name="Rectangle 3"/>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8" tIns="45718" rIns="91438" bIns="45718"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38" tIns="45718" rIns="91438" bIns="45718" numCol="1" anchor="t" anchorCtr="0" compatLnSpc="1">
            <a:prstTxWarp prst="textNoShape">
              <a:avLst/>
            </a:prstTxWarp>
          </a:bodyPr>
          <a:lstStyle>
            <a:lvl1pPr>
              <a:defRPr sz="1400">
                <a:solidFill>
                  <a:srgbClr val="FFFFFF"/>
                </a:solidFill>
                <a:latin typeface="Arial" charset="0"/>
                <a:ea typeface="ヒラギノ角ゴ Pro W3" charset="0"/>
                <a:cs typeface="ヒラギノ角ゴ Pro W3" charset="0"/>
                <a:sym typeface="Arial" charset="0"/>
              </a:defRPr>
            </a:lvl1pPr>
          </a:lstStyle>
          <a:p>
            <a:pPr>
              <a:defRPr/>
            </a:pPr>
            <a:endParaRPr lang="en-US" altLang="zh-CN"/>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38" tIns="45718" rIns="91438" bIns="45718" numCol="1" anchor="t" anchorCtr="0" compatLnSpc="1">
            <a:prstTxWarp prst="textNoShape">
              <a:avLst/>
            </a:prstTxWarp>
          </a:bodyPr>
          <a:lstStyle>
            <a:lvl1pPr algn="ctr">
              <a:defRPr sz="1400">
                <a:solidFill>
                  <a:srgbClr val="FFFFFF"/>
                </a:solidFill>
                <a:latin typeface="Arial" charset="0"/>
                <a:ea typeface="ヒラギノ角ゴ Pro W3" charset="0"/>
                <a:cs typeface="ヒラギノ角ゴ Pro W3" charset="0"/>
                <a:sym typeface="Arial"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38" tIns="45718" rIns="91438" bIns="45718" numCol="1" anchor="t" anchorCtr="0" compatLnSpc="1">
            <a:prstTxWarp prst="textNoShape">
              <a:avLst/>
            </a:prstTxWarp>
          </a:bodyPr>
          <a:lstStyle>
            <a:lvl1pPr algn="r">
              <a:defRPr sz="1400">
                <a:solidFill>
                  <a:srgbClr val="FFFFFF"/>
                </a:solidFill>
                <a:latin typeface="Arial" charset="0"/>
                <a:ea typeface="ヒラギノ角ゴ Pro W3" charset="0"/>
                <a:cs typeface="ヒラギノ角ゴ Pro W3" charset="0"/>
                <a:sym typeface="Arial" charset="0"/>
              </a:defRPr>
            </a:lvl1pPr>
          </a:lstStyle>
          <a:p>
            <a:pPr>
              <a:defRPr/>
            </a:pPr>
            <a:fld id="{984461D9-ABE2-6E48-A124-86C0BA454FD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530823" r:id="rId1"/>
    <p:sldLayoutId id="2147530824" r:id="rId2"/>
    <p:sldLayoutId id="2147530825" r:id="rId3"/>
    <p:sldLayoutId id="2147530826" r:id="rId4"/>
    <p:sldLayoutId id="2147530827" r:id="rId5"/>
    <p:sldLayoutId id="2147530828" r:id="rId6"/>
    <p:sldLayoutId id="2147530829" r:id="rId7"/>
    <p:sldLayoutId id="2147530830" r:id="rId8"/>
    <p:sldLayoutId id="2147530831" r:id="rId9"/>
    <p:sldLayoutId id="2147530832" r:id="rId10"/>
    <p:sldLayoutId id="2147530833" r:id="rId11"/>
    <p:sldLayoutId id="2147530834" r:id="rId12"/>
    <p:sldLayoutId id="2147530835" r:id="rId13"/>
    <p:sldLayoutId id="2147530836" r:id="rId14"/>
  </p:sldLayoutIdLst>
  <p:transition spd="slow" advClick="0">
    <p:wipe dir="r"/>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pitchFamily="-107" charset="0"/>
          <a:ea typeface="ＭＳ Ｐゴシック" charset="0"/>
          <a:cs typeface="宋体" pitchFamily="-107" charset="-122"/>
        </a:defRPr>
      </a:lvl2pPr>
      <a:lvl3pPr algn="ctr" rtl="0" eaLnBrk="0" fontAlgn="base" hangingPunct="0">
        <a:spcBef>
          <a:spcPct val="0"/>
        </a:spcBef>
        <a:spcAft>
          <a:spcPct val="0"/>
        </a:spcAft>
        <a:defRPr sz="4400">
          <a:solidFill>
            <a:schemeClr val="tx2"/>
          </a:solidFill>
          <a:latin typeface="Arial" pitchFamily="-107" charset="0"/>
          <a:ea typeface="ＭＳ Ｐゴシック" charset="0"/>
          <a:cs typeface="宋体" pitchFamily="-107" charset="-122"/>
        </a:defRPr>
      </a:lvl3pPr>
      <a:lvl4pPr algn="ctr" rtl="0" eaLnBrk="0" fontAlgn="base" hangingPunct="0">
        <a:spcBef>
          <a:spcPct val="0"/>
        </a:spcBef>
        <a:spcAft>
          <a:spcPct val="0"/>
        </a:spcAft>
        <a:defRPr sz="4400">
          <a:solidFill>
            <a:schemeClr val="tx2"/>
          </a:solidFill>
          <a:latin typeface="Arial" pitchFamily="-107" charset="0"/>
          <a:ea typeface="ＭＳ Ｐゴシック" charset="0"/>
          <a:cs typeface="宋体" pitchFamily="-107" charset="-122"/>
        </a:defRPr>
      </a:lvl4pPr>
      <a:lvl5pPr algn="ctr" rtl="0" eaLnBrk="0" fontAlgn="base" hangingPunct="0">
        <a:spcBef>
          <a:spcPct val="0"/>
        </a:spcBef>
        <a:spcAft>
          <a:spcPct val="0"/>
        </a:spcAft>
        <a:defRPr sz="4400">
          <a:solidFill>
            <a:schemeClr val="tx2"/>
          </a:solidFill>
          <a:latin typeface="Arial" pitchFamily="-107" charset="0"/>
          <a:ea typeface="ＭＳ Ｐゴシック" charset="0"/>
          <a:cs typeface="宋体" pitchFamily="-107" charset="-122"/>
        </a:defRPr>
      </a:lvl5pPr>
      <a:lvl6pPr marL="457191" algn="ctr" rtl="0" fontAlgn="base">
        <a:spcBef>
          <a:spcPct val="0"/>
        </a:spcBef>
        <a:spcAft>
          <a:spcPct val="0"/>
        </a:spcAft>
        <a:defRPr sz="4400">
          <a:solidFill>
            <a:schemeClr val="tx2"/>
          </a:solidFill>
          <a:latin typeface="Arial" pitchFamily="-107" charset="0"/>
          <a:ea typeface="宋体" pitchFamily="-107" charset="-122"/>
          <a:cs typeface="宋体" pitchFamily="-107" charset="-122"/>
        </a:defRPr>
      </a:lvl6pPr>
      <a:lvl7pPr marL="914382" algn="ctr" rtl="0" fontAlgn="base">
        <a:spcBef>
          <a:spcPct val="0"/>
        </a:spcBef>
        <a:spcAft>
          <a:spcPct val="0"/>
        </a:spcAft>
        <a:defRPr sz="4400">
          <a:solidFill>
            <a:schemeClr val="tx2"/>
          </a:solidFill>
          <a:latin typeface="Arial" pitchFamily="-107" charset="0"/>
          <a:ea typeface="宋体" pitchFamily="-107" charset="-122"/>
          <a:cs typeface="宋体" pitchFamily="-107" charset="-122"/>
        </a:defRPr>
      </a:lvl7pPr>
      <a:lvl8pPr marL="1371573" algn="ctr" rtl="0" fontAlgn="base">
        <a:spcBef>
          <a:spcPct val="0"/>
        </a:spcBef>
        <a:spcAft>
          <a:spcPct val="0"/>
        </a:spcAft>
        <a:defRPr sz="4400">
          <a:solidFill>
            <a:schemeClr val="tx2"/>
          </a:solidFill>
          <a:latin typeface="Arial" pitchFamily="-107" charset="0"/>
          <a:ea typeface="宋体" pitchFamily="-107" charset="-122"/>
          <a:cs typeface="宋体" pitchFamily="-107" charset="-122"/>
        </a:defRPr>
      </a:lvl8pPr>
      <a:lvl9pPr marL="1828764" algn="ctr" rtl="0" fontAlgn="base">
        <a:spcBef>
          <a:spcPct val="0"/>
        </a:spcBef>
        <a:spcAft>
          <a:spcPct val="0"/>
        </a:spcAft>
        <a:defRPr sz="4400">
          <a:solidFill>
            <a:schemeClr val="tx2"/>
          </a:solidFill>
          <a:latin typeface="Arial" pitchFamily="-107" charset="0"/>
          <a:ea typeface="宋体" pitchFamily="-107" charset="-122"/>
          <a:cs typeface="宋体" pitchFamily="-107" charset="-122"/>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mn-ea"/>
          <a:cs typeface="+mn-cs"/>
        </a:defRPr>
      </a:lvl2pPr>
      <a:lvl3pPr marL="1141413" indent="-227013" algn="l" rtl="0" eaLnBrk="0" fontAlgn="base" hangingPunct="0">
        <a:spcBef>
          <a:spcPct val="20000"/>
        </a:spcBef>
        <a:spcAft>
          <a:spcPct val="0"/>
        </a:spcAft>
        <a:buChar char="•"/>
        <a:defRPr sz="2400">
          <a:solidFill>
            <a:schemeClr val="tx1"/>
          </a:solidFill>
          <a:latin typeface="+mn-lt"/>
          <a:ea typeface="+mn-ea"/>
          <a:cs typeface="+mn-cs"/>
        </a:defRPr>
      </a:lvl3pPr>
      <a:lvl4pPr marL="1598613" indent="-227013" algn="l" rtl="0" eaLnBrk="0" fontAlgn="base" hangingPunct="0">
        <a:spcBef>
          <a:spcPct val="20000"/>
        </a:spcBef>
        <a:spcAft>
          <a:spcPct val="0"/>
        </a:spcAft>
        <a:buChar char="–"/>
        <a:defRPr sz="2000">
          <a:solidFill>
            <a:schemeClr val="tx1"/>
          </a:solidFill>
          <a:latin typeface="+mn-lt"/>
          <a:ea typeface="+mn-ea"/>
          <a:cs typeface="+mn-cs"/>
        </a:defRPr>
      </a:lvl4pPr>
      <a:lvl5pPr marL="2055813" indent="-227013" algn="l" rtl="0" eaLnBrk="0" fontAlgn="base" hangingPunct="0">
        <a:spcBef>
          <a:spcPct val="20000"/>
        </a:spcBef>
        <a:spcAft>
          <a:spcPct val="0"/>
        </a:spcAft>
        <a:buChar char="»"/>
        <a:defRPr sz="2000">
          <a:solidFill>
            <a:schemeClr val="tx1"/>
          </a:solidFill>
          <a:latin typeface="+mn-lt"/>
          <a:ea typeface="+mn-ea"/>
          <a:cs typeface="+mn-cs"/>
        </a:defRPr>
      </a:lvl5pPr>
      <a:lvl6pPr marL="2514550" indent="-228595" algn="l" rtl="0" fontAlgn="base">
        <a:spcBef>
          <a:spcPct val="20000"/>
        </a:spcBef>
        <a:spcAft>
          <a:spcPct val="0"/>
        </a:spcAft>
        <a:buChar char="»"/>
        <a:defRPr sz="2000">
          <a:solidFill>
            <a:schemeClr val="tx1"/>
          </a:solidFill>
          <a:latin typeface="+mn-lt"/>
          <a:ea typeface="+mn-ea"/>
          <a:cs typeface="+mn-cs"/>
        </a:defRPr>
      </a:lvl6pPr>
      <a:lvl7pPr marL="2971741" indent="-228595" algn="l" rtl="0" fontAlgn="base">
        <a:spcBef>
          <a:spcPct val="20000"/>
        </a:spcBef>
        <a:spcAft>
          <a:spcPct val="0"/>
        </a:spcAft>
        <a:buChar char="»"/>
        <a:defRPr sz="2000">
          <a:solidFill>
            <a:schemeClr val="tx1"/>
          </a:solidFill>
          <a:latin typeface="+mn-lt"/>
          <a:ea typeface="+mn-ea"/>
          <a:cs typeface="+mn-cs"/>
        </a:defRPr>
      </a:lvl7pPr>
      <a:lvl8pPr marL="3428932" indent="-228595" algn="l" rtl="0" fontAlgn="base">
        <a:spcBef>
          <a:spcPct val="20000"/>
        </a:spcBef>
        <a:spcAft>
          <a:spcPct val="0"/>
        </a:spcAft>
        <a:buChar char="»"/>
        <a:defRPr sz="2000">
          <a:solidFill>
            <a:schemeClr val="tx1"/>
          </a:solidFill>
          <a:latin typeface="+mn-lt"/>
          <a:ea typeface="+mn-ea"/>
          <a:cs typeface="+mn-cs"/>
        </a:defRPr>
      </a:lvl8pPr>
      <a:lvl9pPr marL="3886122" indent="-228595"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191" rtl="0" eaLnBrk="1" latinLnBrk="0" hangingPunct="1">
        <a:defRPr sz="1800" kern="1200">
          <a:solidFill>
            <a:schemeClr val="tx1"/>
          </a:solidFill>
          <a:latin typeface="+mn-lt"/>
          <a:ea typeface="+mn-ea"/>
          <a:cs typeface="+mn-cs"/>
        </a:defRPr>
      </a:lvl1pPr>
      <a:lvl2pPr marL="457191" algn="l" defTabSz="457191" rtl="0" eaLnBrk="1" latinLnBrk="0" hangingPunct="1">
        <a:defRPr sz="1800" kern="1200">
          <a:solidFill>
            <a:schemeClr val="tx1"/>
          </a:solidFill>
          <a:latin typeface="+mn-lt"/>
          <a:ea typeface="+mn-ea"/>
          <a:cs typeface="+mn-cs"/>
        </a:defRPr>
      </a:lvl2pPr>
      <a:lvl3pPr marL="914382" algn="l" defTabSz="457191" rtl="0" eaLnBrk="1" latinLnBrk="0" hangingPunct="1">
        <a:defRPr sz="1800" kern="1200">
          <a:solidFill>
            <a:schemeClr val="tx1"/>
          </a:solidFill>
          <a:latin typeface="+mn-lt"/>
          <a:ea typeface="+mn-ea"/>
          <a:cs typeface="+mn-cs"/>
        </a:defRPr>
      </a:lvl3pPr>
      <a:lvl4pPr marL="1371573" algn="l" defTabSz="457191" rtl="0" eaLnBrk="1" latinLnBrk="0" hangingPunct="1">
        <a:defRPr sz="1800" kern="1200">
          <a:solidFill>
            <a:schemeClr val="tx1"/>
          </a:solidFill>
          <a:latin typeface="+mn-lt"/>
          <a:ea typeface="+mn-ea"/>
          <a:cs typeface="+mn-cs"/>
        </a:defRPr>
      </a:lvl4pPr>
      <a:lvl5pPr marL="1828764" algn="l" defTabSz="457191" rtl="0" eaLnBrk="1" latinLnBrk="0" hangingPunct="1">
        <a:defRPr sz="1800" kern="1200">
          <a:solidFill>
            <a:schemeClr val="tx1"/>
          </a:solidFill>
          <a:latin typeface="+mn-lt"/>
          <a:ea typeface="+mn-ea"/>
          <a:cs typeface="+mn-cs"/>
        </a:defRPr>
      </a:lvl5pPr>
      <a:lvl6pPr marL="2285955" algn="l" defTabSz="457191" rtl="0" eaLnBrk="1" latinLnBrk="0" hangingPunct="1">
        <a:defRPr sz="1800" kern="1200">
          <a:solidFill>
            <a:schemeClr val="tx1"/>
          </a:solidFill>
          <a:latin typeface="+mn-lt"/>
          <a:ea typeface="+mn-ea"/>
          <a:cs typeface="+mn-cs"/>
        </a:defRPr>
      </a:lvl6pPr>
      <a:lvl7pPr marL="2743146" algn="l" defTabSz="457191" rtl="0" eaLnBrk="1" latinLnBrk="0" hangingPunct="1">
        <a:defRPr sz="1800" kern="1200">
          <a:solidFill>
            <a:schemeClr val="tx1"/>
          </a:solidFill>
          <a:latin typeface="+mn-lt"/>
          <a:ea typeface="+mn-ea"/>
          <a:cs typeface="+mn-cs"/>
        </a:defRPr>
      </a:lvl7pPr>
      <a:lvl8pPr marL="3200336" algn="l" defTabSz="457191" rtl="0" eaLnBrk="1" latinLnBrk="0" hangingPunct="1">
        <a:defRPr sz="1800" kern="1200">
          <a:solidFill>
            <a:schemeClr val="tx1"/>
          </a:solidFill>
          <a:latin typeface="+mn-lt"/>
          <a:ea typeface="+mn-ea"/>
          <a:cs typeface="+mn-cs"/>
        </a:defRPr>
      </a:lvl8pPr>
      <a:lvl9pPr marL="3657526" algn="l" defTabSz="45719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8434" name="Title Placeholder 1"/>
          <p:cNvSpPr>
            <a:spLocks noGrp="1"/>
          </p:cNvSpPr>
          <p:nvPr>
            <p:ph type="title"/>
          </p:nvPr>
        </p:nvSpPr>
        <p:spPr bwMode="auto">
          <a:xfrm>
            <a:off x="609600" y="34448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8" tIns="45718" rIns="91438" bIns="45718" numCol="1" anchor="ctr" anchorCtr="0" compatLnSpc="1">
            <a:prstTxWarp prst="textNoShape">
              <a:avLst/>
            </a:prstTxWarp>
          </a:bodyPr>
          <a:lstStyle/>
          <a:p>
            <a:pPr lvl="0"/>
            <a:r>
              <a:rPr lang="en-US"/>
              <a:t>Click to edit Master title style</a:t>
            </a:r>
          </a:p>
        </p:txBody>
      </p:sp>
      <p:sp>
        <p:nvSpPr>
          <p:cNvPr id="18435" name="Text Placeholder 2"/>
          <p:cNvSpPr>
            <a:spLocks noGrp="1"/>
          </p:cNvSpPr>
          <p:nvPr>
            <p:ph type="body" idx="1"/>
          </p:nvPr>
        </p:nvSpPr>
        <p:spPr bwMode="auto">
          <a:xfrm>
            <a:off x="986373" y="2770197"/>
            <a:ext cx="10217151" cy="326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38" tIns="45718" rIns="91438"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9"/>
            <a:ext cx="2844800" cy="365125"/>
          </a:xfrm>
          <a:prstGeom prst="rect">
            <a:avLst/>
          </a:prstGeom>
        </p:spPr>
        <p:txBody>
          <a:bodyPr vert="horz" lIns="91438" tIns="45718" rIns="91438" bIns="45718" rtlCol="0" anchor="ctr"/>
          <a:lstStyle>
            <a:lvl1pPr algn="l" fontAlgn="auto">
              <a:spcBef>
                <a:spcPts val="0"/>
              </a:spcBef>
              <a:spcAft>
                <a:spcPts val="0"/>
              </a:spcAft>
              <a:defRPr sz="1100" b="1">
                <a:solidFill>
                  <a:prstClr val="black">
                    <a:lumMod val="50000"/>
                    <a:lumOff val="50000"/>
                  </a:prstClr>
                </a:solidFill>
                <a:latin typeface="Calisto MT"/>
                <a:ea typeface="+mn-ea"/>
                <a:cs typeface="+mn-cs"/>
              </a:defRPr>
            </a:lvl1pPr>
          </a:lstStyle>
          <a:p>
            <a:pPr>
              <a:defRPr/>
            </a:pPr>
            <a:fld id="{A32B2764-E9ED-9E43-AE18-D57EF2B66EB5}" type="datetimeFigureOut">
              <a:rPr lang="en-US"/>
              <a:pPr>
                <a:defRPr/>
              </a:pPr>
              <a:t>9/11/19</a:t>
            </a:fld>
            <a:endParaRPr lang="en-US"/>
          </a:p>
        </p:txBody>
      </p:sp>
      <p:sp>
        <p:nvSpPr>
          <p:cNvPr id="5" name="Footer Placeholder 4"/>
          <p:cNvSpPr>
            <a:spLocks noGrp="1"/>
          </p:cNvSpPr>
          <p:nvPr>
            <p:ph type="ftr" sz="quarter" idx="3"/>
          </p:nvPr>
        </p:nvSpPr>
        <p:spPr>
          <a:xfrm>
            <a:off x="7719484" y="6356359"/>
            <a:ext cx="3860800" cy="365125"/>
          </a:xfrm>
          <a:prstGeom prst="rect">
            <a:avLst/>
          </a:prstGeom>
        </p:spPr>
        <p:txBody>
          <a:bodyPr vert="horz" lIns="91438" tIns="45718" rIns="91438" bIns="45718" rtlCol="0" anchor="ctr"/>
          <a:lstStyle>
            <a:lvl1pPr algn="r" fontAlgn="auto">
              <a:spcBef>
                <a:spcPts val="0"/>
              </a:spcBef>
              <a:spcAft>
                <a:spcPts val="0"/>
              </a:spcAft>
              <a:defRPr sz="1100" b="1">
                <a:solidFill>
                  <a:prstClr val="black">
                    <a:lumMod val="50000"/>
                    <a:lumOff val="50000"/>
                  </a:prstClr>
                </a:solidFill>
                <a:latin typeface="Calisto MT"/>
                <a:ea typeface="+mn-ea"/>
                <a:cs typeface="+mn-cs"/>
              </a:defRPr>
            </a:lvl1pPr>
          </a:lstStyle>
          <a:p>
            <a:pPr>
              <a:defRPr/>
            </a:pPr>
            <a:endParaRPr lang="en-US"/>
          </a:p>
        </p:txBody>
      </p:sp>
      <p:sp>
        <p:nvSpPr>
          <p:cNvPr id="6" name="Slide Number Placeholder 5"/>
          <p:cNvSpPr>
            <a:spLocks noGrp="1"/>
          </p:cNvSpPr>
          <p:nvPr>
            <p:ph type="sldNum" sz="quarter" idx="4"/>
          </p:nvPr>
        </p:nvSpPr>
        <p:spPr>
          <a:xfrm>
            <a:off x="5740400" y="6356359"/>
            <a:ext cx="711200" cy="365125"/>
          </a:xfrm>
          <a:prstGeom prst="rect">
            <a:avLst/>
          </a:prstGeom>
        </p:spPr>
        <p:txBody>
          <a:bodyPr vert="horz" lIns="91438" tIns="45718" rIns="91438" bIns="45718" rtlCol="0" anchor="ctr"/>
          <a:lstStyle>
            <a:lvl1pPr algn="ctr" fontAlgn="auto">
              <a:spcBef>
                <a:spcPts val="0"/>
              </a:spcBef>
              <a:spcAft>
                <a:spcPts val="0"/>
              </a:spcAft>
              <a:defRPr sz="1100" b="1">
                <a:solidFill>
                  <a:prstClr val="black">
                    <a:lumMod val="50000"/>
                    <a:lumOff val="50000"/>
                  </a:prstClr>
                </a:solidFill>
                <a:latin typeface="Calisto MT"/>
                <a:ea typeface="+mn-ea"/>
                <a:cs typeface="+mn-cs"/>
              </a:defRPr>
            </a:lvl1pPr>
          </a:lstStyle>
          <a:p>
            <a:pPr>
              <a:defRPr/>
            </a:pPr>
            <a:fld id="{7A5CBAD2-D532-3542-A97B-970B4452568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530881" r:id="rId1"/>
    <p:sldLayoutId id="2147530882" r:id="rId2"/>
    <p:sldLayoutId id="2147530883" r:id="rId3"/>
    <p:sldLayoutId id="2147530884" r:id="rId4"/>
    <p:sldLayoutId id="2147530885" r:id="rId5"/>
    <p:sldLayoutId id="2147530886" r:id="rId6"/>
    <p:sldLayoutId id="2147530887" r:id="rId7"/>
    <p:sldLayoutId id="2147530888" r:id="rId8"/>
    <p:sldLayoutId id="2147530889" r:id="rId9"/>
    <p:sldLayoutId id="2147530890" r:id="rId10"/>
    <p:sldLayoutId id="2147530891" r:id="rId11"/>
    <p:sldLayoutId id="2147530892" r:id="rId12"/>
    <p:sldLayoutId id="2147530893" r:id="rId13"/>
    <p:sldLayoutId id="2147530894" r:id="rId14"/>
    <p:sldLayoutId id="2147530895" r:id="rId15"/>
    <p:sldLayoutId id="2147530896" r:id="rId16"/>
  </p:sldLayoutIdLst>
  <p:transition spd="slow" advClick="0">
    <p:wipe dir="r"/>
  </p:transition>
  <p:txStyles>
    <p:titleStyle>
      <a:lvl1pPr algn="ctr" rtl="0" eaLnBrk="0" fontAlgn="base" hangingPunct="0">
        <a:spcBef>
          <a:spcPct val="0"/>
        </a:spcBef>
        <a:spcAft>
          <a:spcPct val="0"/>
        </a:spcAft>
        <a:defRPr sz="4600" kern="1200">
          <a:solidFill>
            <a:schemeClr val="bg1"/>
          </a:solidFill>
          <a:latin typeface="+mj-lt"/>
          <a:ea typeface="ＭＳ Ｐゴシック" charset="0"/>
          <a:cs typeface="ＭＳ Ｐゴシック" charset="0"/>
        </a:defRPr>
      </a:lvl1pPr>
      <a:lvl2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2pPr>
      <a:lvl3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3pPr>
      <a:lvl4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4pPr>
      <a:lvl5pPr algn="ctr" rtl="0" eaLnBrk="0" fontAlgn="base" hangingPunct="0">
        <a:spcBef>
          <a:spcPct val="0"/>
        </a:spcBef>
        <a:spcAft>
          <a:spcPct val="0"/>
        </a:spcAft>
        <a:defRPr sz="4600">
          <a:solidFill>
            <a:schemeClr val="bg1"/>
          </a:solidFill>
          <a:latin typeface="Calisto MT" charset="0"/>
          <a:ea typeface="ＭＳ Ｐゴシック" charset="0"/>
          <a:cs typeface="ＭＳ Ｐゴシック" charset="0"/>
        </a:defRPr>
      </a:lvl5pPr>
      <a:lvl6pPr marL="457191" algn="ctr" rtl="0" fontAlgn="base">
        <a:spcBef>
          <a:spcPct val="0"/>
        </a:spcBef>
        <a:spcAft>
          <a:spcPct val="0"/>
        </a:spcAft>
        <a:defRPr sz="4600">
          <a:solidFill>
            <a:schemeClr val="bg1"/>
          </a:solidFill>
          <a:latin typeface="Calisto MT" charset="0"/>
          <a:ea typeface="ＭＳ Ｐゴシック" charset="0"/>
          <a:cs typeface="ＭＳ Ｐゴシック" charset="0"/>
        </a:defRPr>
      </a:lvl6pPr>
      <a:lvl7pPr marL="914382" algn="ctr" rtl="0" fontAlgn="base">
        <a:spcBef>
          <a:spcPct val="0"/>
        </a:spcBef>
        <a:spcAft>
          <a:spcPct val="0"/>
        </a:spcAft>
        <a:defRPr sz="4600">
          <a:solidFill>
            <a:schemeClr val="bg1"/>
          </a:solidFill>
          <a:latin typeface="Calisto MT" charset="0"/>
          <a:ea typeface="ＭＳ Ｐゴシック" charset="0"/>
          <a:cs typeface="ＭＳ Ｐゴシック" charset="0"/>
        </a:defRPr>
      </a:lvl7pPr>
      <a:lvl8pPr marL="1371573" algn="ctr" rtl="0" fontAlgn="base">
        <a:spcBef>
          <a:spcPct val="0"/>
        </a:spcBef>
        <a:spcAft>
          <a:spcPct val="0"/>
        </a:spcAft>
        <a:defRPr sz="4600">
          <a:solidFill>
            <a:schemeClr val="bg1"/>
          </a:solidFill>
          <a:latin typeface="Calisto MT" charset="0"/>
          <a:ea typeface="ＭＳ Ｐゴシック" charset="0"/>
          <a:cs typeface="ＭＳ Ｐゴシック" charset="0"/>
        </a:defRPr>
      </a:lvl8pPr>
      <a:lvl9pPr marL="1828764" algn="ctr" rtl="0" fontAlgn="base">
        <a:spcBef>
          <a:spcPct val="0"/>
        </a:spcBef>
        <a:spcAft>
          <a:spcPct val="0"/>
        </a:spcAft>
        <a:defRPr sz="4600">
          <a:solidFill>
            <a:schemeClr val="bg1"/>
          </a:solidFill>
          <a:latin typeface="Calisto MT" charset="0"/>
          <a:ea typeface="ＭＳ Ｐゴシック" charset="0"/>
          <a:cs typeface="ＭＳ Ｐゴシック" charset="0"/>
        </a:defRPr>
      </a:lvl9pPr>
    </p:titleStyle>
    <p:bodyStyle>
      <a:lvl1pPr marL="341313" indent="-341313" algn="l" rtl="0" eaLnBrk="0" fontAlgn="base" hangingPunct="0">
        <a:spcBef>
          <a:spcPts val="2000"/>
        </a:spcBef>
        <a:spcAft>
          <a:spcPct val="0"/>
        </a:spcAft>
        <a:buClr>
          <a:schemeClr val="accent1"/>
        </a:buClr>
        <a:buSzPct val="90000"/>
        <a:buFont typeface="Wingdings" charset="0"/>
        <a:buChar char="S"/>
        <a:defRPr sz="2200" kern="1200">
          <a:solidFill>
            <a:srgbClr val="595959"/>
          </a:solidFill>
          <a:latin typeface="+mn-lt"/>
          <a:ea typeface="ＭＳ Ｐゴシック" charset="0"/>
          <a:cs typeface="ＭＳ Ｐゴシック" charset="0"/>
        </a:defRPr>
      </a:lvl1pPr>
      <a:lvl2pPr marL="684213" indent="-334963" algn="l" rtl="0" eaLnBrk="0" fontAlgn="base" hangingPunct="0">
        <a:spcBef>
          <a:spcPts val="600"/>
        </a:spcBef>
        <a:spcAft>
          <a:spcPct val="0"/>
        </a:spcAft>
        <a:buClr>
          <a:srgbClr val="C1F944"/>
        </a:buClr>
        <a:buSzPct val="90000"/>
        <a:buFont typeface="Wingdings" charset="0"/>
        <a:buChar char="S"/>
        <a:defRPr sz="2000" kern="1200">
          <a:solidFill>
            <a:srgbClr val="595959"/>
          </a:solidFill>
          <a:latin typeface="+mn-lt"/>
          <a:ea typeface="ＭＳ Ｐゴシック" charset="0"/>
          <a:cs typeface="+mn-cs"/>
        </a:defRPr>
      </a:lvl2pPr>
      <a:lvl3pPr marL="1033463" indent="-347663" algn="l" rtl="0" eaLnBrk="0" fontAlgn="base" hangingPunct="0">
        <a:spcBef>
          <a:spcPts val="600"/>
        </a:spcBef>
        <a:spcAft>
          <a:spcPct val="0"/>
        </a:spcAft>
        <a:buClr>
          <a:schemeClr val="accent1"/>
        </a:buClr>
        <a:buSzPct val="90000"/>
        <a:buFont typeface="Wingdings" charset="0"/>
        <a:buChar char="S"/>
        <a:defRPr kern="1200">
          <a:solidFill>
            <a:srgbClr val="595959"/>
          </a:solidFill>
          <a:latin typeface="+mn-lt"/>
          <a:ea typeface="ＭＳ Ｐゴシック" charset="0"/>
          <a:cs typeface="+mn-cs"/>
        </a:defRPr>
      </a:lvl3pPr>
      <a:lvl4pPr marL="1370013" indent="-334963" algn="l" rtl="0" eaLnBrk="0" fontAlgn="base" hangingPunct="0">
        <a:spcBef>
          <a:spcPts val="600"/>
        </a:spcBef>
        <a:spcAft>
          <a:spcPct val="0"/>
        </a:spcAft>
        <a:buClr>
          <a:srgbClr val="C1F944"/>
        </a:buClr>
        <a:buSzPct val="90000"/>
        <a:buFont typeface="Wingdings" charset="0"/>
        <a:buChar char="S"/>
        <a:defRPr kern="1200">
          <a:solidFill>
            <a:srgbClr val="595959"/>
          </a:solidFill>
          <a:latin typeface="+mn-lt"/>
          <a:ea typeface="ＭＳ Ｐゴシック" charset="0"/>
          <a:cs typeface="+mn-cs"/>
        </a:defRPr>
      </a:lvl4pPr>
      <a:lvl5pPr marL="1719263" indent="-347663" algn="l" rtl="0" eaLnBrk="0" fontAlgn="base" hangingPunct="0">
        <a:spcBef>
          <a:spcPts val="600"/>
        </a:spcBef>
        <a:spcAft>
          <a:spcPct val="0"/>
        </a:spcAft>
        <a:buClr>
          <a:schemeClr val="accent1"/>
        </a:buClr>
        <a:buSzPct val="90000"/>
        <a:buFont typeface="Wingdings" charset="0"/>
        <a:buChar char="S"/>
        <a:defRPr kern="1200">
          <a:solidFill>
            <a:srgbClr val="595959"/>
          </a:solidFill>
          <a:latin typeface="+mn-lt"/>
          <a:ea typeface="ＭＳ Ｐゴシック" charset="0"/>
          <a:cs typeface="+mn-cs"/>
        </a:defRPr>
      </a:lvl5pPr>
      <a:lvl6pPr marL="2055773" indent="-344481" algn="l" defTabSz="914382"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665" indent="-344481" algn="l" defTabSz="914382"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146" indent="-344481" algn="l" defTabSz="914382"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26" indent="-344481" algn="l" defTabSz="914382"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3" algn="l" defTabSz="914382" rtl="0" eaLnBrk="1" latinLnBrk="0" hangingPunct="1">
        <a:defRPr sz="1800" kern="1200">
          <a:solidFill>
            <a:schemeClr val="tx1"/>
          </a:solidFill>
          <a:latin typeface="+mn-lt"/>
          <a:ea typeface="+mn-ea"/>
          <a:cs typeface="+mn-cs"/>
        </a:defRPr>
      </a:lvl4pPr>
      <a:lvl5pPr marL="1828764" algn="l" defTabSz="914382" rtl="0" eaLnBrk="1" latinLnBrk="0" hangingPunct="1">
        <a:defRPr sz="1800" kern="1200">
          <a:solidFill>
            <a:schemeClr val="tx1"/>
          </a:solidFill>
          <a:latin typeface="+mn-lt"/>
          <a:ea typeface="+mn-ea"/>
          <a:cs typeface="+mn-cs"/>
        </a:defRPr>
      </a:lvl5pPr>
      <a:lvl6pPr marL="2285955" algn="l" defTabSz="914382" rtl="0" eaLnBrk="1" latinLnBrk="0" hangingPunct="1">
        <a:defRPr sz="1800" kern="1200">
          <a:solidFill>
            <a:schemeClr val="tx1"/>
          </a:solidFill>
          <a:latin typeface="+mn-lt"/>
          <a:ea typeface="+mn-ea"/>
          <a:cs typeface="+mn-cs"/>
        </a:defRPr>
      </a:lvl6pPr>
      <a:lvl7pPr marL="2743146" algn="l" defTabSz="914382" rtl="0" eaLnBrk="1" latinLnBrk="0" hangingPunct="1">
        <a:defRPr sz="1800" kern="1200">
          <a:solidFill>
            <a:schemeClr val="tx1"/>
          </a:solidFill>
          <a:latin typeface="+mn-lt"/>
          <a:ea typeface="+mn-ea"/>
          <a:cs typeface="+mn-cs"/>
        </a:defRPr>
      </a:lvl7pPr>
      <a:lvl8pPr marL="3200336" algn="l" defTabSz="914382" rtl="0" eaLnBrk="1" latinLnBrk="0" hangingPunct="1">
        <a:defRPr sz="1800" kern="1200">
          <a:solidFill>
            <a:schemeClr val="tx1"/>
          </a:solidFill>
          <a:latin typeface="+mn-lt"/>
          <a:ea typeface="+mn-ea"/>
          <a:cs typeface="+mn-cs"/>
        </a:defRPr>
      </a:lvl8pPr>
      <a:lvl9pPr marL="3657526" algn="l" defTabSz="91438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5DD5"/>
            </a:gs>
            <a:gs pos="100000">
              <a:srgbClr val="002452"/>
            </a:gs>
          </a:gsLst>
          <a:lin ang="5400000" scaled="1"/>
        </a:gradFill>
        <a:effectLst/>
      </p:bgPr>
    </p:bg>
    <p:spTree>
      <p:nvGrpSpPr>
        <p:cNvPr id="1" name=""/>
        <p:cNvGrpSpPr/>
        <p:nvPr/>
      </p:nvGrpSpPr>
      <p:grpSpPr>
        <a:xfrm>
          <a:off x="0" y="0"/>
          <a:ext cx="0" cy="0"/>
          <a:chOff x="0" y="0"/>
          <a:chExt cx="0" cy="0"/>
        </a:xfrm>
      </p:grpSpPr>
      <p:grpSp>
        <p:nvGrpSpPr>
          <p:cNvPr id="669698" name="Group 1"/>
          <p:cNvGrpSpPr>
            <a:grpSpLocks/>
          </p:cNvGrpSpPr>
          <p:nvPr/>
        </p:nvGrpSpPr>
        <p:grpSpPr bwMode="auto">
          <a:xfrm>
            <a:off x="2120" y="0"/>
            <a:ext cx="12198349" cy="6851650"/>
            <a:chOff x="0" y="0"/>
            <a:chExt cx="5763" cy="4316"/>
          </a:xfrm>
        </p:grpSpPr>
        <p:sp>
          <p:nvSpPr>
            <p:cNvPr id="669702" name="AutoShape 2"/>
            <p:cNvSpPr>
              <a:spLocks/>
            </p:cNvSpPr>
            <p:nvPr/>
          </p:nvSpPr>
          <p:spPr bwMode="auto">
            <a:xfrm>
              <a:off x="5044" y="2626"/>
              <a:ext cx="719" cy="16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21600" y="920"/>
                  </a:moveTo>
                  <a:lnTo>
                    <a:pt x="21600" y="0"/>
                  </a:lnTo>
                  <a:lnTo>
                    <a:pt x="21058" y="1291"/>
                  </a:lnTo>
                  <a:lnTo>
                    <a:pt x="20335" y="2671"/>
                  </a:lnTo>
                  <a:lnTo>
                    <a:pt x="18889" y="4972"/>
                  </a:lnTo>
                  <a:lnTo>
                    <a:pt x="17292" y="7272"/>
                  </a:lnTo>
                  <a:lnTo>
                    <a:pt x="15123" y="9573"/>
                  </a:lnTo>
                  <a:lnTo>
                    <a:pt x="12773" y="11950"/>
                  </a:lnTo>
                  <a:lnTo>
                    <a:pt x="10062" y="14328"/>
                  </a:lnTo>
                  <a:lnTo>
                    <a:pt x="7019" y="16769"/>
                  </a:lnTo>
                  <a:lnTo>
                    <a:pt x="3766" y="19146"/>
                  </a:lnTo>
                  <a:lnTo>
                    <a:pt x="0" y="21600"/>
                  </a:lnTo>
                  <a:lnTo>
                    <a:pt x="331" y="21600"/>
                  </a:lnTo>
                  <a:lnTo>
                    <a:pt x="4127" y="19146"/>
                  </a:lnTo>
                  <a:lnTo>
                    <a:pt x="7381" y="16769"/>
                  </a:lnTo>
                  <a:lnTo>
                    <a:pt x="10423" y="14328"/>
                  </a:lnTo>
                  <a:lnTo>
                    <a:pt x="13135" y="11950"/>
                  </a:lnTo>
                  <a:lnTo>
                    <a:pt x="15485" y="9573"/>
                  </a:lnTo>
                  <a:lnTo>
                    <a:pt x="17623" y="7272"/>
                  </a:lnTo>
                  <a:lnTo>
                    <a:pt x="19250" y="4972"/>
                  </a:lnTo>
                  <a:lnTo>
                    <a:pt x="20696" y="2671"/>
                  </a:lnTo>
                  <a:lnTo>
                    <a:pt x="21238" y="1828"/>
                  </a:lnTo>
                  <a:lnTo>
                    <a:pt x="21600" y="920"/>
                  </a:lnTo>
                  <a:close/>
                  <a:moveTo>
                    <a:pt x="21600" y="920"/>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3" name="AutoShape 3"/>
            <p:cNvSpPr>
              <a:spLocks/>
            </p:cNvSpPr>
            <p:nvPr/>
          </p:nvSpPr>
          <p:spPr bwMode="auto">
            <a:xfrm>
              <a:off x="5385" y="3794"/>
              <a:ext cx="378" cy="5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21600" y="0"/>
                  </a:moveTo>
                  <a:lnTo>
                    <a:pt x="16787" y="5462"/>
                  </a:lnTo>
                  <a:lnTo>
                    <a:pt x="11688" y="10924"/>
                  </a:lnTo>
                  <a:lnTo>
                    <a:pt x="5844" y="16386"/>
                  </a:lnTo>
                  <a:lnTo>
                    <a:pt x="0" y="21600"/>
                  </a:lnTo>
                  <a:lnTo>
                    <a:pt x="688" y="21600"/>
                  </a:lnTo>
                  <a:lnTo>
                    <a:pt x="6532" y="16634"/>
                  </a:lnTo>
                  <a:lnTo>
                    <a:pt x="11688" y="11669"/>
                  </a:lnTo>
                  <a:lnTo>
                    <a:pt x="21600" y="993"/>
                  </a:lnTo>
                  <a:lnTo>
                    <a:pt x="21600" y="0"/>
                  </a:lnTo>
                  <a:close/>
                  <a:moveTo>
                    <a:pt x="21600" y="0"/>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4" name="AutoShape 4"/>
            <p:cNvSpPr>
              <a:spLocks/>
            </p:cNvSpPr>
            <p:nvPr/>
          </p:nvSpPr>
          <p:spPr bwMode="auto">
            <a:xfrm>
              <a:off x="5679" y="4214"/>
              <a:ext cx="84" cy="10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21600"/>
                  </a:moveTo>
                  <a:lnTo>
                    <a:pt x="4629" y="21600"/>
                  </a:lnTo>
                  <a:lnTo>
                    <a:pt x="12343" y="12706"/>
                  </a:lnTo>
                  <a:lnTo>
                    <a:pt x="21600" y="5082"/>
                  </a:lnTo>
                  <a:lnTo>
                    <a:pt x="21600" y="0"/>
                  </a:lnTo>
                  <a:lnTo>
                    <a:pt x="10800" y="11435"/>
                  </a:lnTo>
                  <a:lnTo>
                    <a:pt x="0" y="21600"/>
                  </a:lnTo>
                  <a:close/>
                  <a:moveTo>
                    <a:pt x="0" y="21600"/>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grpSp>
          <p:nvGrpSpPr>
            <p:cNvPr id="669705" name="Group 5"/>
            <p:cNvGrpSpPr>
              <a:grpSpLocks/>
            </p:cNvGrpSpPr>
            <p:nvPr/>
          </p:nvGrpSpPr>
          <p:grpSpPr bwMode="auto">
            <a:xfrm>
              <a:off x="287" y="0"/>
              <a:ext cx="5098" cy="4316"/>
              <a:chOff x="0" y="0"/>
              <a:chExt cx="5098" cy="4316"/>
            </a:xfrm>
          </p:grpSpPr>
          <p:sp>
            <p:nvSpPr>
              <p:cNvPr id="669725" name="AutoShape 6"/>
              <p:cNvSpPr>
                <a:spLocks/>
              </p:cNvSpPr>
              <p:nvPr/>
            </p:nvSpPr>
            <p:spPr bwMode="auto">
              <a:xfrm>
                <a:off x="2501" y="0"/>
                <a:ext cx="72"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18000" y="21600"/>
                    </a:lnTo>
                    <a:lnTo>
                      <a:pt x="21600" y="21600"/>
                    </a:lnTo>
                    <a:lnTo>
                      <a:pt x="3600" y="0"/>
                    </a:lnTo>
                    <a:lnTo>
                      <a:pt x="0" y="0"/>
                    </a:lnTo>
                    <a:close/>
                    <a:moveTo>
                      <a:pt x="0" y="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6" name="AutoShape 7"/>
              <p:cNvSpPr>
                <a:spLocks/>
              </p:cNvSpPr>
              <p:nvPr/>
            </p:nvSpPr>
            <p:spPr bwMode="auto">
              <a:xfrm>
                <a:off x="2801" y="0"/>
                <a:ext cx="174"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600" h="21600">
                    <a:moveTo>
                      <a:pt x="2979" y="0"/>
                    </a:moveTo>
                    <a:lnTo>
                      <a:pt x="1490" y="0"/>
                    </a:lnTo>
                    <a:lnTo>
                      <a:pt x="5214" y="1081"/>
                    </a:lnTo>
                    <a:lnTo>
                      <a:pt x="8938" y="2222"/>
                    </a:lnTo>
                    <a:lnTo>
                      <a:pt x="11917" y="3448"/>
                    </a:lnTo>
                    <a:lnTo>
                      <a:pt x="14897" y="4739"/>
                    </a:lnTo>
                    <a:lnTo>
                      <a:pt x="16386" y="6061"/>
                    </a:lnTo>
                    <a:lnTo>
                      <a:pt x="18621" y="7442"/>
                    </a:lnTo>
                    <a:lnTo>
                      <a:pt x="19366" y="8848"/>
                    </a:lnTo>
                    <a:lnTo>
                      <a:pt x="20110" y="10320"/>
                    </a:lnTo>
                    <a:lnTo>
                      <a:pt x="19366" y="13232"/>
                    </a:lnTo>
                    <a:lnTo>
                      <a:pt x="15641" y="16140"/>
                    </a:lnTo>
                    <a:lnTo>
                      <a:pt x="13407" y="17551"/>
                    </a:lnTo>
                    <a:lnTo>
                      <a:pt x="9683" y="18958"/>
                    </a:lnTo>
                    <a:lnTo>
                      <a:pt x="5214" y="20309"/>
                    </a:lnTo>
                    <a:lnTo>
                      <a:pt x="0" y="21600"/>
                    </a:lnTo>
                    <a:lnTo>
                      <a:pt x="1490" y="21600"/>
                    </a:lnTo>
                    <a:lnTo>
                      <a:pt x="6703" y="20309"/>
                    </a:lnTo>
                    <a:lnTo>
                      <a:pt x="11172" y="18928"/>
                    </a:lnTo>
                    <a:lnTo>
                      <a:pt x="14897" y="17551"/>
                    </a:lnTo>
                    <a:lnTo>
                      <a:pt x="17131" y="16110"/>
                    </a:lnTo>
                    <a:lnTo>
                      <a:pt x="20855" y="13202"/>
                    </a:lnTo>
                    <a:lnTo>
                      <a:pt x="21600" y="10290"/>
                    </a:lnTo>
                    <a:lnTo>
                      <a:pt x="20855" y="8848"/>
                    </a:lnTo>
                    <a:lnTo>
                      <a:pt x="20110" y="7442"/>
                    </a:lnTo>
                    <a:lnTo>
                      <a:pt x="17876" y="6061"/>
                    </a:lnTo>
                    <a:lnTo>
                      <a:pt x="16386" y="4709"/>
                    </a:lnTo>
                    <a:lnTo>
                      <a:pt x="13407" y="3448"/>
                    </a:lnTo>
                    <a:lnTo>
                      <a:pt x="10428" y="2222"/>
                    </a:lnTo>
                    <a:lnTo>
                      <a:pt x="6703" y="1081"/>
                    </a:lnTo>
                    <a:lnTo>
                      <a:pt x="2979" y="0"/>
                    </a:lnTo>
                    <a:close/>
                    <a:moveTo>
                      <a:pt x="2979" y="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7" name="AutoShape 8"/>
              <p:cNvSpPr>
                <a:spLocks/>
              </p:cNvSpPr>
              <p:nvPr/>
            </p:nvSpPr>
            <p:spPr bwMode="auto">
              <a:xfrm>
                <a:off x="3070" y="0"/>
                <a:ext cx="337"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213" y="10079"/>
                    </a:moveTo>
                    <a:lnTo>
                      <a:pt x="20439" y="8638"/>
                    </a:lnTo>
                    <a:lnTo>
                      <a:pt x="18892" y="7232"/>
                    </a:lnTo>
                    <a:lnTo>
                      <a:pt x="16958" y="5880"/>
                    </a:lnTo>
                    <a:lnTo>
                      <a:pt x="14701" y="4589"/>
                    </a:lnTo>
                    <a:lnTo>
                      <a:pt x="11993" y="3328"/>
                    </a:lnTo>
                    <a:lnTo>
                      <a:pt x="8511" y="2162"/>
                    </a:lnTo>
                    <a:lnTo>
                      <a:pt x="5029" y="1021"/>
                    </a:lnTo>
                    <a:lnTo>
                      <a:pt x="774" y="0"/>
                    </a:lnTo>
                    <a:lnTo>
                      <a:pt x="0" y="0"/>
                    </a:lnTo>
                    <a:lnTo>
                      <a:pt x="4256" y="1021"/>
                    </a:lnTo>
                    <a:lnTo>
                      <a:pt x="7737" y="2162"/>
                    </a:lnTo>
                    <a:lnTo>
                      <a:pt x="11219" y="3328"/>
                    </a:lnTo>
                    <a:lnTo>
                      <a:pt x="13927" y="4589"/>
                    </a:lnTo>
                    <a:lnTo>
                      <a:pt x="16184" y="5880"/>
                    </a:lnTo>
                    <a:lnTo>
                      <a:pt x="18118" y="7232"/>
                    </a:lnTo>
                    <a:lnTo>
                      <a:pt x="19666" y="8638"/>
                    </a:lnTo>
                    <a:lnTo>
                      <a:pt x="20439" y="10079"/>
                    </a:lnTo>
                    <a:lnTo>
                      <a:pt x="20826" y="11581"/>
                    </a:lnTo>
                    <a:lnTo>
                      <a:pt x="20439" y="13052"/>
                    </a:lnTo>
                    <a:lnTo>
                      <a:pt x="19666" y="14548"/>
                    </a:lnTo>
                    <a:lnTo>
                      <a:pt x="18118" y="16020"/>
                    </a:lnTo>
                    <a:lnTo>
                      <a:pt x="16571" y="17461"/>
                    </a:lnTo>
                    <a:lnTo>
                      <a:pt x="13927" y="18903"/>
                    </a:lnTo>
                    <a:lnTo>
                      <a:pt x="11219" y="20279"/>
                    </a:lnTo>
                    <a:lnTo>
                      <a:pt x="7737" y="21600"/>
                    </a:lnTo>
                    <a:lnTo>
                      <a:pt x="8511" y="21600"/>
                    </a:lnTo>
                    <a:lnTo>
                      <a:pt x="11993" y="20279"/>
                    </a:lnTo>
                    <a:lnTo>
                      <a:pt x="14701" y="18903"/>
                    </a:lnTo>
                    <a:lnTo>
                      <a:pt x="17344" y="17461"/>
                    </a:lnTo>
                    <a:lnTo>
                      <a:pt x="18892" y="16020"/>
                    </a:lnTo>
                    <a:lnTo>
                      <a:pt x="20439" y="14548"/>
                    </a:lnTo>
                    <a:lnTo>
                      <a:pt x="21213" y="13052"/>
                    </a:lnTo>
                    <a:lnTo>
                      <a:pt x="21600" y="11581"/>
                    </a:lnTo>
                    <a:lnTo>
                      <a:pt x="21213" y="10079"/>
                    </a:lnTo>
                    <a:close/>
                    <a:moveTo>
                      <a:pt x="21213" y="1007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8" name="AutoShape 9"/>
              <p:cNvSpPr>
                <a:spLocks/>
              </p:cNvSpPr>
              <p:nvPr/>
            </p:nvSpPr>
            <p:spPr bwMode="auto">
              <a:xfrm>
                <a:off x="3388" y="0"/>
                <a:ext cx="427"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990" y="9629"/>
                    </a:moveTo>
                    <a:lnTo>
                      <a:pt x="20075" y="8458"/>
                    </a:lnTo>
                    <a:lnTo>
                      <a:pt x="18551" y="7292"/>
                    </a:lnTo>
                    <a:lnTo>
                      <a:pt x="16721" y="6151"/>
                    </a:lnTo>
                    <a:lnTo>
                      <a:pt x="14281" y="5010"/>
                    </a:lnTo>
                    <a:lnTo>
                      <a:pt x="11537" y="3809"/>
                    </a:lnTo>
                    <a:lnTo>
                      <a:pt x="8233" y="2612"/>
                    </a:lnTo>
                    <a:lnTo>
                      <a:pt x="4574" y="1351"/>
                    </a:lnTo>
                    <a:lnTo>
                      <a:pt x="610" y="0"/>
                    </a:lnTo>
                    <a:lnTo>
                      <a:pt x="0" y="0"/>
                    </a:lnTo>
                    <a:lnTo>
                      <a:pt x="4269" y="1351"/>
                    </a:lnTo>
                    <a:lnTo>
                      <a:pt x="7928" y="2612"/>
                    </a:lnTo>
                    <a:lnTo>
                      <a:pt x="10978" y="3839"/>
                    </a:lnTo>
                    <a:lnTo>
                      <a:pt x="13976" y="5010"/>
                    </a:lnTo>
                    <a:lnTo>
                      <a:pt x="16111" y="6181"/>
                    </a:lnTo>
                    <a:lnTo>
                      <a:pt x="17941" y="7322"/>
                    </a:lnTo>
                    <a:lnTo>
                      <a:pt x="19465" y="8458"/>
                    </a:lnTo>
                    <a:lnTo>
                      <a:pt x="20380" y="9629"/>
                    </a:lnTo>
                    <a:lnTo>
                      <a:pt x="20990" y="10950"/>
                    </a:lnTo>
                    <a:lnTo>
                      <a:pt x="20685" y="12301"/>
                    </a:lnTo>
                    <a:lnTo>
                      <a:pt x="20075" y="13678"/>
                    </a:lnTo>
                    <a:lnTo>
                      <a:pt x="18551" y="15119"/>
                    </a:lnTo>
                    <a:lnTo>
                      <a:pt x="16721" y="16620"/>
                    </a:lnTo>
                    <a:lnTo>
                      <a:pt x="13976" y="18212"/>
                    </a:lnTo>
                    <a:lnTo>
                      <a:pt x="10368" y="19858"/>
                    </a:lnTo>
                    <a:lnTo>
                      <a:pt x="6404" y="21600"/>
                    </a:lnTo>
                    <a:lnTo>
                      <a:pt x="7014" y="21600"/>
                    </a:lnTo>
                    <a:lnTo>
                      <a:pt x="10978" y="19858"/>
                    </a:lnTo>
                    <a:lnTo>
                      <a:pt x="14586" y="18212"/>
                    </a:lnTo>
                    <a:lnTo>
                      <a:pt x="17331" y="16620"/>
                    </a:lnTo>
                    <a:lnTo>
                      <a:pt x="19160" y="15119"/>
                    </a:lnTo>
                    <a:lnTo>
                      <a:pt x="20685" y="13678"/>
                    </a:lnTo>
                    <a:lnTo>
                      <a:pt x="21295" y="12301"/>
                    </a:lnTo>
                    <a:lnTo>
                      <a:pt x="21600" y="10950"/>
                    </a:lnTo>
                    <a:lnTo>
                      <a:pt x="20990" y="9629"/>
                    </a:lnTo>
                    <a:close/>
                    <a:moveTo>
                      <a:pt x="20990" y="962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9" name="AutoShape 10"/>
              <p:cNvSpPr>
                <a:spLocks/>
              </p:cNvSpPr>
              <p:nvPr/>
            </p:nvSpPr>
            <p:spPr bwMode="auto">
              <a:xfrm>
                <a:off x="3658" y="0"/>
                <a:ext cx="558"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600" y="10109"/>
                    </a:moveTo>
                    <a:lnTo>
                      <a:pt x="20901" y="8668"/>
                    </a:lnTo>
                    <a:lnTo>
                      <a:pt x="19541" y="7232"/>
                    </a:lnTo>
                    <a:lnTo>
                      <a:pt x="17676" y="5880"/>
                    </a:lnTo>
                    <a:lnTo>
                      <a:pt x="15345" y="4559"/>
                    </a:lnTo>
                    <a:lnTo>
                      <a:pt x="12315" y="3298"/>
                    </a:lnTo>
                    <a:lnTo>
                      <a:pt x="8858" y="2132"/>
                    </a:lnTo>
                    <a:lnTo>
                      <a:pt x="4895" y="1021"/>
                    </a:lnTo>
                    <a:lnTo>
                      <a:pt x="466" y="0"/>
                    </a:lnTo>
                    <a:lnTo>
                      <a:pt x="0" y="0"/>
                    </a:lnTo>
                    <a:lnTo>
                      <a:pt x="4429" y="1021"/>
                    </a:lnTo>
                    <a:lnTo>
                      <a:pt x="8391" y="2132"/>
                    </a:lnTo>
                    <a:lnTo>
                      <a:pt x="11849" y="3298"/>
                    </a:lnTo>
                    <a:lnTo>
                      <a:pt x="14879" y="4559"/>
                    </a:lnTo>
                    <a:lnTo>
                      <a:pt x="17210" y="5880"/>
                    </a:lnTo>
                    <a:lnTo>
                      <a:pt x="19075" y="7232"/>
                    </a:lnTo>
                    <a:lnTo>
                      <a:pt x="20435" y="8668"/>
                    </a:lnTo>
                    <a:lnTo>
                      <a:pt x="21134" y="10109"/>
                    </a:lnTo>
                    <a:lnTo>
                      <a:pt x="21134" y="11641"/>
                    </a:lnTo>
                    <a:lnTo>
                      <a:pt x="20668" y="13172"/>
                    </a:lnTo>
                    <a:lnTo>
                      <a:pt x="19541" y="14669"/>
                    </a:lnTo>
                    <a:lnTo>
                      <a:pt x="17676" y="16140"/>
                    </a:lnTo>
                    <a:lnTo>
                      <a:pt x="15112" y="17581"/>
                    </a:lnTo>
                    <a:lnTo>
                      <a:pt x="12082" y="18958"/>
                    </a:lnTo>
                    <a:lnTo>
                      <a:pt x="8391" y="20309"/>
                    </a:lnTo>
                    <a:lnTo>
                      <a:pt x="3963" y="21600"/>
                    </a:lnTo>
                    <a:lnTo>
                      <a:pt x="4429" y="21600"/>
                    </a:lnTo>
                    <a:lnTo>
                      <a:pt x="8858" y="20309"/>
                    </a:lnTo>
                    <a:lnTo>
                      <a:pt x="12548" y="18958"/>
                    </a:lnTo>
                    <a:lnTo>
                      <a:pt x="15578" y="17581"/>
                    </a:lnTo>
                    <a:lnTo>
                      <a:pt x="18142" y="16140"/>
                    </a:lnTo>
                    <a:lnTo>
                      <a:pt x="20007" y="14669"/>
                    </a:lnTo>
                    <a:lnTo>
                      <a:pt x="21134" y="13172"/>
                    </a:lnTo>
                    <a:lnTo>
                      <a:pt x="21600" y="11641"/>
                    </a:lnTo>
                    <a:lnTo>
                      <a:pt x="21600" y="10109"/>
                    </a:lnTo>
                    <a:close/>
                    <a:moveTo>
                      <a:pt x="21600" y="1010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0" name="AutoShape 11"/>
              <p:cNvSpPr>
                <a:spLocks/>
              </p:cNvSpPr>
              <p:nvPr/>
            </p:nvSpPr>
            <p:spPr bwMode="auto">
              <a:xfrm>
                <a:off x="3958" y="0"/>
                <a:ext cx="69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600" y="10440"/>
                    </a:moveTo>
                    <a:lnTo>
                      <a:pt x="21035" y="9058"/>
                    </a:lnTo>
                    <a:lnTo>
                      <a:pt x="19905" y="7712"/>
                    </a:lnTo>
                    <a:lnTo>
                      <a:pt x="18021" y="6361"/>
                    </a:lnTo>
                    <a:lnTo>
                      <a:pt x="15603" y="5040"/>
                    </a:lnTo>
                    <a:lnTo>
                      <a:pt x="12590" y="3748"/>
                    </a:lnTo>
                    <a:lnTo>
                      <a:pt x="9199" y="2462"/>
                    </a:lnTo>
                    <a:lnTo>
                      <a:pt x="5086" y="1201"/>
                    </a:lnTo>
                    <a:lnTo>
                      <a:pt x="377" y="0"/>
                    </a:lnTo>
                    <a:lnTo>
                      <a:pt x="0" y="0"/>
                    </a:lnTo>
                    <a:lnTo>
                      <a:pt x="4709" y="1201"/>
                    </a:lnTo>
                    <a:lnTo>
                      <a:pt x="8822" y="2462"/>
                    </a:lnTo>
                    <a:lnTo>
                      <a:pt x="12213" y="3748"/>
                    </a:lnTo>
                    <a:lnTo>
                      <a:pt x="15227" y="5040"/>
                    </a:lnTo>
                    <a:lnTo>
                      <a:pt x="17644" y="6361"/>
                    </a:lnTo>
                    <a:lnTo>
                      <a:pt x="19528" y="7712"/>
                    </a:lnTo>
                    <a:lnTo>
                      <a:pt x="20658" y="9058"/>
                    </a:lnTo>
                    <a:lnTo>
                      <a:pt x="21223" y="10440"/>
                    </a:lnTo>
                    <a:lnTo>
                      <a:pt x="21223" y="11851"/>
                    </a:lnTo>
                    <a:lnTo>
                      <a:pt x="20658" y="13262"/>
                    </a:lnTo>
                    <a:lnTo>
                      <a:pt x="19340" y="14669"/>
                    </a:lnTo>
                    <a:lnTo>
                      <a:pt x="17456" y="16080"/>
                    </a:lnTo>
                    <a:lnTo>
                      <a:pt x="14850" y="17491"/>
                    </a:lnTo>
                    <a:lnTo>
                      <a:pt x="11648" y="18903"/>
                    </a:lnTo>
                    <a:lnTo>
                      <a:pt x="7880" y="20249"/>
                    </a:lnTo>
                    <a:lnTo>
                      <a:pt x="3579" y="21600"/>
                    </a:lnTo>
                    <a:lnTo>
                      <a:pt x="3956" y="21600"/>
                    </a:lnTo>
                    <a:lnTo>
                      <a:pt x="8257" y="20249"/>
                    </a:lnTo>
                    <a:lnTo>
                      <a:pt x="12024" y="18903"/>
                    </a:lnTo>
                    <a:lnTo>
                      <a:pt x="15227" y="17491"/>
                    </a:lnTo>
                    <a:lnTo>
                      <a:pt x="17833" y="16110"/>
                    </a:lnTo>
                    <a:lnTo>
                      <a:pt x="19716" y="14699"/>
                    </a:lnTo>
                    <a:lnTo>
                      <a:pt x="21035" y="13292"/>
                    </a:lnTo>
                    <a:lnTo>
                      <a:pt x="21600" y="11851"/>
                    </a:lnTo>
                    <a:lnTo>
                      <a:pt x="21600" y="10440"/>
                    </a:lnTo>
                    <a:close/>
                    <a:moveTo>
                      <a:pt x="21600" y="1044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1" name="AutoShape 12"/>
              <p:cNvSpPr>
                <a:spLocks/>
              </p:cNvSpPr>
              <p:nvPr/>
            </p:nvSpPr>
            <p:spPr bwMode="auto">
              <a:xfrm>
                <a:off x="4234" y="0"/>
                <a:ext cx="864"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1449" y="10650"/>
                    </a:moveTo>
                    <a:lnTo>
                      <a:pt x="20847" y="9178"/>
                    </a:lnTo>
                    <a:lnTo>
                      <a:pt x="20270" y="8428"/>
                    </a:lnTo>
                    <a:lnTo>
                      <a:pt x="19668" y="7712"/>
                    </a:lnTo>
                    <a:lnTo>
                      <a:pt x="18765" y="6991"/>
                    </a:lnTo>
                    <a:lnTo>
                      <a:pt x="17862" y="6271"/>
                    </a:lnTo>
                    <a:lnTo>
                      <a:pt x="16658" y="5580"/>
                    </a:lnTo>
                    <a:lnTo>
                      <a:pt x="15303" y="4890"/>
                    </a:lnTo>
                    <a:lnTo>
                      <a:pt x="12318" y="3598"/>
                    </a:lnTo>
                    <a:lnTo>
                      <a:pt x="8856" y="2342"/>
                    </a:lnTo>
                    <a:lnTo>
                      <a:pt x="4817" y="1141"/>
                    </a:lnTo>
                    <a:lnTo>
                      <a:pt x="301" y="0"/>
                    </a:lnTo>
                    <a:lnTo>
                      <a:pt x="0" y="0"/>
                    </a:lnTo>
                    <a:lnTo>
                      <a:pt x="4516" y="1141"/>
                    </a:lnTo>
                    <a:lnTo>
                      <a:pt x="8555" y="2342"/>
                    </a:lnTo>
                    <a:lnTo>
                      <a:pt x="12017" y="3598"/>
                    </a:lnTo>
                    <a:lnTo>
                      <a:pt x="15002" y="4920"/>
                    </a:lnTo>
                    <a:lnTo>
                      <a:pt x="16357" y="5610"/>
                    </a:lnTo>
                    <a:lnTo>
                      <a:pt x="17561" y="6301"/>
                    </a:lnTo>
                    <a:lnTo>
                      <a:pt x="18464" y="7022"/>
                    </a:lnTo>
                    <a:lnTo>
                      <a:pt x="19367" y="7742"/>
                    </a:lnTo>
                    <a:lnTo>
                      <a:pt x="20120" y="8458"/>
                    </a:lnTo>
                    <a:lnTo>
                      <a:pt x="20546" y="9178"/>
                    </a:lnTo>
                    <a:lnTo>
                      <a:pt x="20998" y="9929"/>
                    </a:lnTo>
                    <a:lnTo>
                      <a:pt x="21148" y="10650"/>
                    </a:lnTo>
                    <a:lnTo>
                      <a:pt x="21299" y="11401"/>
                    </a:lnTo>
                    <a:lnTo>
                      <a:pt x="21148" y="12151"/>
                    </a:lnTo>
                    <a:lnTo>
                      <a:pt x="20847" y="12872"/>
                    </a:lnTo>
                    <a:lnTo>
                      <a:pt x="20546" y="13618"/>
                    </a:lnTo>
                    <a:lnTo>
                      <a:pt x="19969" y="14338"/>
                    </a:lnTo>
                    <a:lnTo>
                      <a:pt x="19217" y="15089"/>
                    </a:lnTo>
                    <a:lnTo>
                      <a:pt x="18163" y="15810"/>
                    </a:lnTo>
                    <a:lnTo>
                      <a:pt x="17109" y="16530"/>
                    </a:lnTo>
                    <a:lnTo>
                      <a:pt x="14701" y="17852"/>
                    </a:lnTo>
                    <a:lnTo>
                      <a:pt x="11866" y="19138"/>
                    </a:lnTo>
                    <a:lnTo>
                      <a:pt x="8404" y="20399"/>
                    </a:lnTo>
                    <a:lnTo>
                      <a:pt x="4516" y="21600"/>
                    </a:lnTo>
                    <a:lnTo>
                      <a:pt x="4817" y="21600"/>
                    </a:lnTo>
                    <a:lnTo>
                      <a:pt x="8705" y="20399"/>
                    </a:lnTo>
                    <a:lnTo>
                      <a:pt x="12167" y="19138"/>
                    </a:lnTo>
                    <a:lnTo>
                      <a:pt x="15002" y="17882"/>
                    </a:lnTo>
                    <a:lnTo>
                      <a:pt x="17410" y="16560"/>
                    </a:lnTo>
                    <a:lnTo>
                      <a:pt x="18464" y="15840"/>
                    </a:lnTo>
                    <a:lnTo>
                      <a:pt x="19518" y="15119"/>
                    </a:lnTo>
                    <a:lnTo>
                      <a:pt x="20270" y="14368"/>
                    </a:lnTo>
                    <a:lnTo>
                      <a:pt x="20847" y="13648"/>
                    </a:lnTo>
                    <a:lnTo>
                      <a:pt x="21148" y="12902"/>
                    </a:lnTo>
                    <a:lnTo>
                      <a:pt x="21449" y="12151"/>
                    </a:lnTo>
                    <a:lnTo>
                      <a:pt x="21600" y="11401"/>
                    </a:lnTo>
                    <a:lnTo>
                      <a:pt x="21449" y="10650"/>
                    </a:lnTo>
                    <a:close/>
                    <a:moveTo>
                      <a:pt x="21449" y="1065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2" name="AutoShape 13"/>
              <p:cNvSpPr>
                <a:spLocks/>
              </p:cNvSpPr>
              <p:nvPr/>
            </p:nvSpPr>
            <p:spPr bwMode="auto">
              <a:xfrm>
                <a:off x="2111" y="0"/>
                <a:ext cx="15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2609" y="9719"/>
                    </a:moveTo>
                    <a:lnTo>
                      <a:pt x="4349" y="8158"/>
                    </a:lnTo>
                    <a:lnTo>
                      <a:pt x="6089" y="6661"/>
                    </a:lnTo>
                    <a:lnTo>
                      <a:pt x="8553" y="5280"/>
                    </a:lnTo>
                    <a:lnTo>
                      <a:pt x="11162" y="3959"/>
                    </a:lnTo>
                    <a:lnTo>
                      <a:pt x="12032" y="3358"/>
                    </a:lnTo>
                    <a:lnTo>
                      <a:pt x="13772" y="2788"/>
                    </a:lnTo>
                    <a:lnTo>
                      <a:pt x="15511" y="2222"/>
                    </a:lnTo>
                    <a:lnTo>
                      <a:pt x="16381" y="1712"/>
                    </a:lnTo>
                    <a:lnTo>
                      <a:pt x="18121" y="1231"/>
                    </a:lnTo>
                    <a:lnTo>
                      <a:pt x="18991" y="781"/>
                    </a:lnTo>
                    <a:lnTo>
                      <a:pt x="20730" y="360"/>
                    </a:lnTo>
                    <a:lnTo>
                      <a:pt x="21600" y="0"/>
                    </a:lnTo>
                    <a:lnTo>
                      <a:pt x="19860" y="0"/>
                    </a:lnTo>
                    <a:lnTo>
                      <a:pt x="18991" y="360"/>
                    </a:lnTo>
                    <a:lnTo>
                      <a:pt x="17251" y="781"/>
                    </a:lnTo>
                    <a:lnTo>
                      <a:pt x="16381" y="1231"/>
                    </a:lnTo>
                    <a:lnTo>
                      <a:pt x="14642" y="1712"/>
                    </a:lnTo>
                    <a:lnTo>
                      <a:pt x="13772" y="2222"/>
                    </a:lnTo>
                    <a:lnTo>
                      <a:pt x="12032" y="2788"/>
                    </a:lnTo>
                    <a:lnTo>
                      <a:pt x="10293" y="3358"/>
                    </a:lnTo>
                    <a:lnTo>
                      <a:pt x="9423" y="3959"/>
                    </a:lnTo>
                    <a:lnTo>
                      <a:pt x="6958" y="5280"/>
                    </a:lnTo>
                    <a:lnTo>
                      <a:pt x="4349" y="6661"/>
                    </a:lnTo>
                    <a:lnTo>
                      <a:pt x="2609" y="8158"/>
                    </a:lnTo>
                    <a:lnTo>
                      <a:pt x="870" y="9719"/>
                    </a:lnTo>
                    <a:lnTo>
                      <a:pt x="0" y="11401"/>
                    </a:lnTo>
                    <a:lnTo>
                      <a:pt x="870" y="13022"/>
                    </a:lnTo>
                    <a:lnTo>
                      <a:pt x="1740" y="14609"/>
                    </a:lnTo>
                    <a:lnTo>
                      <a:pt x="3479" y="16110"/>
                    </a:lnTo>
                    <a:lnTo>
                      <a:pt x="5219" y="17581"/>
                    </a:lnTo>
                    <a:lnTo>
                      <a:pt x="8553" y="18988"/>
                    </a:lnTo>
                    <a:lnTo>
                      <a:pt x="12902" y="20309"/>
                    </a:lnTo>
                    <a:lnTo>
                      <a:pt x="18121" y="21600"/>
                    </a:lnTo>
                    <a:lnTo>
                      <a:pt x="19860" y="21600"/>
                    </a:lnTo>
                    <a:lnTo>
                      <a:pt x="14642" y="20309"/>
                    </a:lnTo>
                    <a:lnTo>
                      <a:pt x="10293" y="18988"/>
                    </a:lnTo>
                    <a:lnTo>
                      <a:pt x="6958" y="17581"/>
                    </a:lnTo>
                    <a:lnTo>
                      <a:pt x="5219" y="16140"/>
                    </a:lnTo>
                    <a:lnTo>
                      <a:pt x="3479" y="14609"/>
                    </a:lnTo>
                    <a:lnTo>
                      <a:pt x="2609" y="13052"/>
                    </a:lnTo>
                    <a:lnTo>
                      <a:pt x="1740" y="11401"/>
                    </a:lnTo>
                    <a:lnTo>
                      <a:pt x="2609" y="9719"/>
                    </a:lnTo>
                    <a:close/>
                    <a:moveTo>
                      <a:pt x="2609" y="971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3" name="AutoShape 14"/>
              <p:cNvSpPr>
                <a:spLocks/>
              </p:cNvSpPr>
              <p:nvPr/>
            </p:nvSpPr>
            <p:spPr bwMode="auto">
              <a:xfrm>
                <a:off x="1679" y="0"/>
                <a:ext cx="30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1300" y="10320"/>
                    </a:moveTo>
                    <a:lnTo>
                      <a:pt x="2167" y="8758"/>
                    </a:lnTo>
                    <a:lnTo>
                      <a:pt x="3901" y="7262"/>
                    </a:lnTo>
                    <a:lnTo>
                      <a:pt x="6068" y="5850"/>
                    </a:lnTo>
                    <a:lnTo>
                      <a:pt x="9102" y="4499"/>
                    </a:lnTo>
                    <a:lnTo>
                      <a:pt x="11703" y="3208"/>
                    </a:lnTo>
                    <a:lnTo>
                      <a:pt x="15098" y="2042"/>
                    </a:lnTo>
                    <a:lnTo>
                      <a:pt x="18132" y="961"/>
                    </a:lnTo>
                    <a:lnTo>
                      <a:pt x="21600" y="0"/>
                    </a:lnTo>
                    <a:lnTo>
                      <a:pt x="20733" y="0"/>
                    </a:lnTo>
                    <a:lnTo>
                      <a:pt x="17266" y="961"/>
                    </a:lnTo>
                    <a:lnTo>
                      <a:pt x="14304" y="2042"/>
                    </a:lnTo>
                    <a:lnTo>
                      <a:pt x="11270" y="3208"/>
                    </a:lnTo>
                    <a:lnTo>
                      <a:pt x="8235" y="4499"/>
                    </a:lnTo>
                    <a:lnTo>
                      <a:pt x="5635" y="5850"/>
                    </a:lnTo>
                    <a:lnTo>
                      <a:pt x="3468" y="7262"/>
                    </a:lnTo>
                    <a:lnTo>
                      <a:pt x="1734" y="8758"/>
                    </a:lnTo>
                    <a:lnTo>
                      <a:pt x="433" y="10320"/>
                    </a:lnTo>
                    <a:lnTo>
                      <a:pt x="0" y="11881"/>
                    </a:lnTo>
                    <a:lnTo>
                      <a:pt x="867" y="13382"/>
                    </a:lnTo>
                    <a:lnTo>
                      <a:pt x="2167" y="14879"/>
                    </a:lnTo>
                    <a:lnTo>
                      <a:pt x="3901" y="16290"/>
                    </a:lnTo>
                    <a:lnTo>
                      <a:pt x="6935" y="17701"/>
                    </a:lnTo>
                    <a:lnTo>
                      <a:pt x="10403" y="19048"/>
                    </a:lnTo>
                    <a:lnTo>
                      <a:pt x="14665" y="20339"/>
                    </a:lnTo>
                    <a:lnTo>
                      <a:pt x="19866" y="21600"/>
                    </a:lnTo>
                    <a:lnTo>
                      <a:pt x="20733" y="21600"/>
                    </a:lnTo>
                    <a:lnTo>
                      <a:pt x="15532" y="20339"/>
                    </a:lnTo>
                    <a:lnTo>
                      <a:pt x="11270" y="19048"/>
                    </a:lnTo>
                    <a:lnTo>
                      <a:pt x="7802" y="17701"/>
                    </a:lnTo>
                    <a:lnTo>
                      <a:pt x="4768" y="16320"/>
                    </a:lnTo>
                    <a:lnTo>
                      <a:pt x="3034" y="14879"/>
                    </a:lnTo>
                    <a:lnTo>
                      <a:pt x="1734" y="13412"/>
                    </a:lnTo>
                    <a:lnTo>
                      <a:pt x="867" y="11881"/>
                    </a:lnTo>
                    <a:lnTo>
                      <a:pt x="1300" y="10320"/>
                    </a:lnTo>
                    <a:close/>
                    <a:moveTo>
                      <a:pt x="1300" y="1032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4" name="AutoShape 15"/>
              <p:cNvSpPr>
                <a:spLocks/>
              </p:cNvSpPr>
              <p:nvPr/>
            </p:nvSpPr>
            <p:spPr bwMode="auto">
              <a:xfrm>
                <a:off x="1278" y="0"/>
                <a:ext cx="425"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600" y="0"/>
                    </a:moveTo>
                    <a:lnTo>
                      <a:pt x="20989" y="0"/>
                    </a:lnTo>
                    <a:lnTo>
                      <a:pt x="16098" y="1111"/>
                    </a:lnTo>
                    <a:lnTo>
                      <a:pt x="12175" y="2312"/>
                    </a:lnTo>
                    <a:lnTo>
                      <a:pt x="8508" y="3538"/>
                    </a:lnTo>
                    <a:lnTo>
                      <a:pt x="5451" y="4859"/>
                    </a:lnTo>
                    <a:lnTo>
                      <a:pt x="3311" y="6241"/>
                    </a:lnTo>
                    <a:lnTo>
                      <a:pt x="1477" y="7652"/>
                    </a:lnTo>
                    <a:lnTo>
                      <a:pt x="306" y="9118"/>
                    </a:lnTo>
                    <a:lnTo>
                      <a:pt x="0" y="10620"/>
                    </a:lnTo>
                    <a:lnTo>
                      <a:pt x="306" y="12031"/>
                    </a:lnTo>
                    <a:lnTo>
                      <a:pt x="1223" y="13442"/>
                    </a:lnTo>
                    <a:lnTo>
                      <a:pt x="2394" y="14819"/>
                    </a:lnTo>
                    <a:lnTo>
                      <a:pt x="4534" y="16230"/>
                    </a:lnTo>
                    <a:lnTo>
                      <a:pt x="6979" y="17611"/>
                    </a:lnTo>
                    <a:lnTo>
                      <a:pt x="10036" y="18958"/>
                    </a:lnTo>
                    <a:lnTo>
                      <a:pt x="13704" y="20309"/>
                    </a:lnTo>
                    <a:lnTo>
                      <a:pt x="17626" y="21600"/>
                    </a:lnTo>
                    <a:lnTo>
                      <a:pt x="18238" y="21600"/>
                    </a:lnTo>
                    <a:lnTo>
                      <a:pt x="14315" y="20309"/>
                    </a:lnTo>
                    <a:lnTo>
                      <a:pt x="10647" y="18958"/>
                    </a:lnTo>
                    <a:lnTo>
                      <a:pt x="7591" y="17611"/>
                    </a:lnTo>
                    <a:lnTo>
                      <a:pt x="5145" y="16230"/>
                    </a:lnTo>
                    <a:lnTo>
                      <a:pt x="3006" y="14819"/>
                    </a:lnTo>
                    <a:lnTo>
                      <a:pt x="1783" y="13442"/>
                    </a:lnTo>
                    <a:lnTo>
                      <a:pt x="917" y="12031"/>
                    </a:lnTo>
                    <a:lnTo>
                      <a:pt x="611" y="10620"/>
                    </a:lnTo>
                    <a:lnTo>
                      <a:pt x="917" y="9118"/>
                    </a:lnTo>
                    <a:lnTo>
                      <a:pt x="2089" y="7652"/>
                    </a:lnTo>
                    <a:lnTo>
                      <a:pt x="3617" y="6241"/>
                    </a:lnTo>
                    <a:lnTo>
                      <a:pt x="6062" y="4859"/>
                    </a:lnTo>
                    <a:lnTo>
                      <a:pt x="9119" y="3538"/>
                    </a:lnTo>
                    <a:lnTo>
                      <a:pt x="12481" y="2312"/>
                    </a:lnTo>
                    <a:lnTo>
                      <a:pt x="16709" y="1111"/>
                    </a:lnTo>
                    <a:lnTo>
                      <a:pt x="21600" y="0"/>
                    </a:lnTo>
                    <a:close/>
                    <a:moveTo>
                      <a:pt x="21600" y="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5" name="AutoShape 16"/>
              <p:cNvSpPr>
                <a:spLocks/>
              </p:cNvSpPr>
              <p:nvPr/>
            </p:nvSpPr>
            <p:spPr bwMode="auto">
              <a:xfrm>
                <a:off x="840" y="0"/>
                <a:ext cx="575"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452" y="10740"/>
                    </a:moveTo>
                    <a:lnTo>
                      <a:pt x="903" y="9239"/>
                    </a:lnTo>
                    <a:lnTo>
                      <a:pt x="2032" y="7802"/>
                    </a:lnTo>
                    <a:lnTo>
                      <a:pt x="3613" y="6391"/>
                    </a:lnTo>
                    <a:lnTo>
                      <a:pt x="6096" y="5010"/>
                    </a:lnTo>
                    <a:lnTo>
                      <a:pt x="8994" y="3658"/>
                    </a:lnTo>
                    <a:lnTo>
                      <a:pt x="12606" y="2402"/>
                    </a:lnTo>
                    <a:lnTo>
                      <a:pt x="16896" y="1171"/>
                    </a:lnTo>
                    <a:lnTo>
                      <a:pt x="21600" y="0"/>
                    </a:lnTo>
                    <a:lnTo>
                      <a:pt x="21148" y="0"/>
                    </a:lnTo>
                    <a:lnTo>
                      <a:pt x="16445" y="1171"/>
                    </a:lnTo>
                    <a:lnTo>
                      <a:pt x="12155" y="2402"/>
                    </a:lnTo>
                    <a:lnTo>
                      <a:pt x="8542" y="3688"/>
                    </a:lnTo>
                    <a:lnTo>
                      <a:pt x="5645" y="5010"/>
                    </a:lnTo>
                    <a:lnTo>
                      <a:pt x="3161" y="6391"/>
                    </a:lnTo>
                    <a:lnTo>
                      <a:pt x="1580" y="7802"/>
                    </a:lnTo>
                    <a:lnTo>
                      <a:pt x="452" y="9269"/>
                    </a:lnTo>
                    <a:lnTo>
                      <a:pt x="0" y="10740"/>
                    </a:lnTo>
                    <a:lnTo>
                      <a:pt x="226" y="12181"/>
                    </a:lnTo>
                    <a:lnTo>
                      <a:pt x="1129" y="13588"/>
                    </a:lnTo>
                    <a:lnTo>
                      <a:pt x="2484" y="14999"/>
                    </a:lnTo>
                    <a:lnTo>
                      <a:pt x="4516" y="16380"/>
                    </a:lnTo>
                    <a:lnTo>
                      <a:pt x="7187" y="17761"/>
                    </a:lnTo>
                    <a:lnTo>
                      <a:pt x="10348" y="19078"/>
                    </a:lnTo>
                    <a:lnTo>
                      <a:pt x="13961" y="20369"/>
                    </a:lnTo>
                    <a:lnTo>
                      <a:pt x="18213" y="21600"/>
                    </a:lnTo>
                    <a:lnTo>
                      <a:pt x="18665" y="21600"/>
                    </a:lnTo>
                    <a:lnTo>
                      <a:pt x="14413" y="20369"/>
                    </a:lnTo>
                    <a:lnTo>
                      <a:pt x="10800" y="19078"/>
                    </a:lnTo>
                    <a:lnTo>
                      <a:pt x="7639" y="17761"/>
                    </a:lnTo>
                    <a:lnTo>
                      <a:pt x="4967" y="16380"/>
                    </a:lnTo>
                    <a:lnTo>
                      <a:pt x="2935" y="14999"/>
                    </a:lnTo>
                    <a:lnTo>
                      <a:pt x="1580" y="13588"/>
                    </a:lnTo>
                    <a:lnTo>
                      <a:pt x="677" y="12181"/>
                    </a:lnTo>
                    <a:lnTo>
                      <a:pt x="452" y="10740"/>
                    </a:lnTo>
                    <a:close/>
                    <a:moveTo>
                      <a:pt x="452" y="1074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6" name="AutoShape 17"/>
              <p:cNvSpPr>
                <a:spLocks/>
              </p:cNvSpPr>
              <p:nvPr/>
            </p:nvSpPr>
            <p:spPr bwMode="auto">
              <a:xfrm>
                <a:off x="414" y="0"/>
                <a:ext cx="737"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353" y="10500"/>
                    </a:moveTo>
                    <a:lnTo>
                      <a:pt x="852" y="8998"/>
                    </a:lnTo>
                    <a:lnTo>
                      <a:pt x="2087" y="7532"/>
                    </a:lnTo>
                    <a:lnTo>
                      <a:pt x="3850" y="6121"/>
                    </a:lnTo>
                    <a:lnTo>
                      <a:pt x="6318" y="4709"/>
                    </a:lnTo>
                    <a:lnTo>
                      <a:pt x="9287" y="3448"/>
                    </a:lnTo>
                    <a:lnTo>
                      <a:pt x="12989" y="2222"/>
                    </a:lnTo>
                    <a:lnTo>
                      <a:pt x="17045" y="1081"/>
                    </a:lnTo>
                    <a:lnTo>
                      <a:pt x="21600" y="0"/>
                    </a:lnTo>
                    <a:lnTo>
                      <a:pt x="21247" y="0"/>
                    </a:lnTo>
                    <a:lnTo>
                      <a:pt x="16692" y="1051"/>
                    </a:lnTo>
                    <a:lnTo>
                      <a:pt x="12637" y="2192"/>
                    </a:lnTo>
                    <a:lnTo>
                      <a:pt x="9140" y="3418"/>
                    </a:lnTo>
                    <a:lnTo>
                      <a:pt x="6142" y="4709"/>
                    </a:lnTo>
                    <a:lnTo>
                      <a:pt x="3673" y="6091"/>
                    </a:lnTo>
                    <a:lnTo>
                      <a:pt x="1734" y="7532"/>
                    </a:lnTo>
                    <a:lnTo>
                      <a:pt x="529" y="8998"/>
                    </a:lnTo>
                    <a:lnTo>
                      <a:pt x="0" y="10500"/>
                    </a:lnTo>
                    <a:lnTo>
                      <a:pt x="176" y="12031"/>
                    </a:lnTo>
                    <a:lnTo>
                      <a:pt x="852" y="13558"/>
                    </a:lnTo>
                    <a:lnTo>
                      <a:pt x="2263" y="15089"/>
                    </a:lnTo>
                    <a:lnTo>
                      <a:pt x="4379" y="16590"/>
                    </a:lnTo>
                    <a:lnTo>
                      <a:pt x="6671" y="17882"/>
                    </a:lnTo>
                    <a:lnTo>
                      <a:pt x="9287" y="19138"/>
                    </a:lnTo>
                    <a:lnTo>
                      <a:pt x="12460" y="20399"/>
                    </a:lnTo>
                    <a:lnTo>
                      <a:pt x="15987" y="21600"/>
                    </a:lnTo>
                    <a:lnTo>
                      <a:pt x="16340" y="21600"/>
                    </a:lnTo>
                    <a:lnTo>
                      <a:pt x="12813" y="20399"/>
                    </a:lnTo>
                    <a:lnTo>
                      <a:pt x="9639" y="19138"/>
                    </a:lnTo>
                    <a:lnTo>
                      <a:pt x="7024" y="17882"/>
                    </a:lnTo>
                    <a:lnTo>
                      <a:pt x="4731" y="16590"/>
                    </a:lnTo>
                    <a:lnTo>
                      <a:pt x="2616" y="15089"/>
                    </a:lnTo>
                    <a:lnTo>
                      <a:pt x="1205" y="13558"/>
                    </a:lnTo>
                    <a:lnTo>
                      <a:pt x="529" y="12031"/>
                    </a:lnTo>
                    <a:lnTo>
                      <a:pt x="353" y="10500"/>
                    </a:lnTo>
                    <a:close/>
                    <a:moveTo>
                      <a:pt x="353" y="1050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7" name="AutoShape 18"/>
              <p:cNvSpPr>
                <a:spLocks/>
              </p:cNvSpPr>
              <p:nvPr/>
            </p:nvSpPr>
            <p:spPr bwMode="auto">
              <a:xfrm>
                <a:off x="0" y="0"/>
                <a:ext cx="84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465" y="9749"/>
                    </a:moveTo>
                    <a:lnTo>
                      <a:pt x="1239" y="8548"/>
                    </a:lnTo>
                    <a:lnTo>
                      <a:pt x="2477" y="7382"/>
                    </a:lnTo>
                    <a:lnTo>
                      <a:pt x="4155" y="6181"/>
                    </a:lnTo>
                    <a:lnTo>
                      <a:pt x="6477" y="4980"/>
                    </a:lnTo>
                    <a:lnTo>
                      <a:pt x="9419" y="3778"/>
                    </a:lnTo>
                    <a:lnTo>
                      <a:pt x="12800" y="2552"/>
                    </a:lnTo>
                    <a:lnTo>
                      <a:pt x="16981" y="1291"/>
                    </a:lnTo>
                    <a:lnTo>
                      <a:pt x="19123" y="661"/>
                    </a:lnTo>
                    <a:lnTo>
                      <a:pt x="21600" y="0"/>
                    </a:lnTo>
                    <a:lnTo>
                      <a:pt x="21290" y="0"/>
                    </a:lnTo>
                    <a:lnTo>
                      <a:pt x="18813" y="661"/>
                    </a:lnTo>
                    <a:lnTo>
                      <a:pt x="16516" y="1291"/>
                    </a:lnTo>
                    <a:lnTo>
                      <a:pt x="14503" y="1922"/>
                    </a:lnTo>
                    <a:lnTo>
                      <a:pt x="12490" y="2552"/>
                    </a:lnTo>
                    <a:lnTo>
                      <a:pt x="9110" y="3778"/>
                    </a:lnTo>
                    <a:lnTo>
                      <a:pt x="6168" y="4980"/>
                    </a:lnTo>
                    <a:lnTo>
                      <a:pt x="3871" y="6181"/>
                    </a:lnTo>
                    <a:lnTo>
                      <a:pt x="2168" y="7352"/>
                    </a:lnTo>
                    <a:lnTo>
                      <a:pt x="929" y="8518"/>
                    </a:lnTo>
                    <a:lnTo>
                      <a:pt x="155" y="9719"/>
                    </a:lnTo>
                    <a:lnTo>
                      <a:pt x="0" y="11010"/>
                    </a:lnTo>
                    <a:lnTo>
                      <a:pt x="310" y="12361"/>
                    </a:lnTo>
                    <a:lnTo>
                      <a:pt x="1239" y="13708"/>
                    </a:lnTo>
                    <a:lnTo>
                      <a:pt x="2942" y="15149"/>
                    </a:lnTo>
                    <a:lnTo>
                      <a:pt x="3871" y="15870"/>
                    </a:lnTo>
                    <a:lnTo>
                      <a:pt x="5084" y="16620"/>
                    </a:lnTo>
                    <a:lnTo>
                      <a:pt x="6323" y="17401"/>
                    </a:lnTo>
                    <a:lnTo>
                      <a:pt x="7871" y="18212"/>
                    </a:lnTo>
                    <a:lnTo>
                      <a:pt x="9419" y="19018"/>
                    </a:lnTo>
                    <a:lnTo>
                      <a:pt x="11277" y="19858"/>
                    </a:lnTo>
                    <a:lnTo>
                      <a:pt x="13110" y="20699"/>
                    </a:lnTo>
                    <a:lnTo>
                      <a:pt x="15277" y="21600"/>
                    </a:lnTo>
                    <a:lnTo>
                      <a:pt x="15587" y="21600"/>
                    </a:lnTo>
                    <a:lnTo>
                      <a:pt x="13419" y="20699"/>
                    </a:lnTo>
                    <a:lnTo>
                      <a:pt x="11561" y="19858"/>
                    </a:lnTo>
                    <a:lnTo>
                      <a:pt x="9729" y="19018"/>
                    </a:lnTo>
                    <a:lnTo>
                      <a:pt x="8181" y="18212"/>
                    </a:lnTo>
                    <a:lnTo>
                      <a:pt x="6632" y="17401"/>
                    </a:lnTo>
                    <a:lnTo>
                      <a:pt x="5394" y="16650"/>
                    </a:lnTo>
                    <a:lnTo>
                      <a:pt x="4155" y="15870"/>
                    </a:lnTo>
                    <a:lnTo>
                      <a:pt x="3252" y="15149"/>
                    </a:lnTo>
                    <a:lnTo>
                      <a:pt x="1548" y="13708"/>
                    </a:lnTo>
                    <a:lnTo>
                      <a:pt x="619" y="12361"/>
                    </a:lnTo>
                    <a:lnTo>
                      <a:pt x="310" y="11040"/>
                    </a:lnTo>
                    <a:lnTo>
                      <a:pt x="465" y="9749"/>
                    </a:lnTo>
                    <a:close/>
                    <a:moveTo>
                      <a:pt x="465" y="974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grpSp>
        <p:sp>
          <p:nvSpPr>
            <p:cNvPr id="669706" name="AutoShape 19"/>
            <p:cNvSpPr>
              <a:spLocks/>
            </p:cNvSpPr>
            <p:nvPr/>
          </p:nvSpPr>
          <p:spPr bwMode="auto">
            <a:xfrm>
              <a:off x="5" y="2901"/>
              <a:ext cx="606" cy="14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0" y="824"/>
                  </a:moveTo>
                  <a:lnTo>
                    <a:pt x="1502" y="3480"/>
                  </a:lnTo>
                  <a:lnTo>
                    <a:pt x="3433" y="6137"/>
                  </a:lnTo>
                  <a:lnTo>
                    <a:pt x="5758" y="8793"/>
                  </a:lnTo>
                  <a:lnTo>
                    <a:pt x="8118" y="11357"/>
                  </a:lnTo>
                  <a:lnTo>
                    <a:pt x="10907" y="13998"/>
                  </a:lnTo>
                  <a:lnTo>
                    <a:pt x="13911" y="16563"/>
                  </a:lnTo>
                  <a:lnTo>
                    <a:pt x="17309" y="19127"/>
                  </a:lnTo>
                  <a:lnTo>
                    <a:pt x="20956" y="21600"/>
                  </a:lnTo>
                  <a:lnTo>
                    <a:pt x="21600" y="21600"/>
                  </a:lnTo>
                  <a:lnTo>
                    <a:pt x="17738" y="19035"/>
                  </a:lnTo>
                  <a:lnTo>
                    <a:pt x="14340" y="16379"/>
                  </a:lnTo>
                  <a:lnTo>
                    <a:pt x="11122" y="13723"/>
                  </a:lnTo>
                  <a:lnTo>
                    <a:pt x="8332" y="10991"/>
                  </a:lnTo>
                  <a:lnTo>
                    <a:pt x="5758" y="8335"/>
                  </a:lnTo>
                  <a:lnTo>
                    <a:pt x="3648" y="5587"/>
                  </a:lnTo>
                  <a:lnTo>
                    <a:pt x="1717" y="2748"/>
                  </a:lnTo>
                  <a:lnTo>
                    <a:pt x="0" y="0"/>
                  </a:lnTo>
                  <a:lnTo>
                    <a:pt x="0" y="824"/>
                  </a:lnTo>
                  <a:close/>
                  <a:moveTo>
                    <a:pt x="0" y="824"/>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7" name="AutoShape 20"/>
            <p:cNvSpPr>
              <a:spLocks/>
            </p:cNvSpPr>
            <p:nvPr/>
          </p:nvSpPr>
          <p:spPr bwMode="auto">
            <a:xfrm>
              <a:off x="5" y="3890"/>
              <a:ext cx="228" cy="4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1521"/>
                  </a:moveTo>
                  <a:lnTo>
                    <a:pt x="10277" y="12169"/>
                  </a:lnTo>
                  <a:lnTo>
                    <a:pt x="20458" y="21600"/>
                  </a:lnTo>
                  <a:lnTo>
                    <a:pt x="21600" y="21600"/>
                  </a:lnTo>
                  <a:lnTo>
                    <a:pt x="15891" y="16732"/>
                  </a:lnTo>
                  <a:lnTo>
                    <a:pt x="10848" y="11256"/>
                  </a:lnTo>
                  <a:lnTo>
                    <a:pt x="0" y="0"/>
                  </a:lnTo>
                  <a:lnTo>
                    <a:pt x="0" y="1521"/>
                  </a:lnTo>
                  <a:close/>
                  <a:moveTo>
                    <a:pt x="0" y="1521"/>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8" name="AutoShape 21"/>
            <p:cNvSpPr>
              <a:spLocks/>
            </p:cNvSpPr>
            <p:nvPr/>
          </p:nvSpPr>
          <p:spPr bwMode="auto">
            <a:xfrm>
              <a:off x="4775" y="0"/>
              <a:ext cx="984" cy="17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21600" y="21600"/>
                  </a:moveTo>
                  <a:lnTo>
                    <a:pt x="21600" y="20802"/>
                  </a:lnTo>
                  <a:lnTo>
                    <a:pt x="21336" y="20149"/>
                  </a:lnTo>
                  <a:lnTo>
                    <a:pt x="21072" y="19508"/>
                  </a:lnTo>
                  <a:lnTo>
                    <a:pt x="20279" y="17984"/>
                  </a:lnTo>
                  <a:lnTo>
                    <a:pt x="19486" y="16460"/>
                  </a:lnTo>
                  <a:lnTo>
                    <a:pt x="17527" y="13557"/>
                  </a:lnTo>
                  <a:lnTo>
                    <a:pt x="15017" y="10873"/>
                  </a:lnTo>
                  <a:lnTo>
                    <a:pt x="12374" y="8333"/>
                  </a:lnTo>
                  <a:lnTo>
                    <a:pt x="9490" y="6023"/>
                  </a:lnTo>
                  <a:lnTo>
                    <a:pt x="6451" y="3846"/>
                  </a:lnTo>
                  <a:lnTo>
                    <a:pt x="3303" y="1814"/>
                  </a:lnTo>
                  <a:lnTo>
                    <a:pt x="264" y="0"/>
                  </a:lnTo>
                  <a:lnTo>
                    <a:pt x="0" y="0"/>
                  </a:lnTo>
                  <a:lnTo>
                    <a:pt x="3039" y="1814"/>
                  </a:lnTo>
                  <a:lnTo>
                    <a:pt x="6055" y="3846"/>
                  </a:lnTo>
                  <a:lnTo>
                    <a:pt x="9094" y="6023"/>
                  </a:lnTo>
                  <a:lnTo>
                    <a:pt x="12000" y="8333"/>
                  </a:lnTo>
                  <a:lnTo>
                    <a:pt x="14752" y="10873"/>
                  </a:lnTo>
                  <a:lnTo>
                    <a:pt x="17130" y="13557"/>
                  </a:lnTo>
                  <a:lnTo>
                    <a:pt x="19222" y="16460"/>
                  </a:lnTo>
                  <a:lnTo>
                    <a:pt x="20015" y="17984"/>
                  </a:lnTo>
                  <a:lnTo>
                    <a:pt x="20807" y="19580"/>
                  </a:lnTo>
                  <a:lnTo>
                    <a:pt x="21204" y="20584"/>
                  </a:lnTo>
                  <a:lnTo>
                    <a:pt x="21600" y="21600"/>
                  </a:lnTo>
                  <a:close/>
                  <a:moveTo>
                    <a:pt x="21600" y="21600"/>
                  </a:moveTo>
                </a:path>
              </a:pathLst>
            </a:custGeom>
            <a:gradFill rotWithShape="0">
              <a:gsLst>
                <a:gs pos="0">
                  <a:srgbClr val="0062D0"/>
                </a:gs>
                <a:gs pos="100000">
                  <a:srgbClr val="005CC4"/>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9" name="AutoShape 22"/>
            <p:cNvSpPr>
              <a:spLocks/>
            </p:cNvSpPr>
            <p:nvPr/>
          </p:nvSpPr>
          <p:spPr bwMode="auto">
            <a:xfrm>
              <a:off x="5040" y="0"/>
              <a:ext cx="719" cy="8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21600"/>
                  </a:moveTo>
                  <a:lnTo>
                    <a:pt x="21600" y="20987"/>
                  </a:lnTo>
                  <a:lnTo>
                    <a:pt x="17292" y="15465"/>
                  </a:lnTo>
                  <a:lnTo>
                    <a:pt x="12231" y="10123"/>
                  </a:lnTo>
                  <a:lnTo>
                    <a:pt x="6658" y="4908"/>
                  </a:lnTo>
                  <a:lnTo>
                    <a:pt x="512" y="0"/>
                  </a:lnTo>
                  <a:lnTo>
                    <a:pt x="0" y="0"/>
                  </a:lnTo>
                  <a:lnTo>
                    <a:pt x="6296" y="5061"/>
                  </a:lnTo>
                  <a:lnTo>
                    <a:pt x="12050" y="10429"/>
                  </a:lnTo>
                  <a:lnTo>
                    <a:pt x="17111" y="15925"/>
                  </a:lnTo>
                  <a:lnTo>
                    <a:pt x="21600" y="21600"/>
                  </a:lnTo>
                  <a:close/>
                  <a:moveTo>
                    <a:pt x="21600" y="2160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0" name="AutoShape 23"/>
            <p:cNvSpPr>
              <a:spLocks/>
            </p:cNvSpPr>
            <p:nvPr/>
          </p:nvSpPr>
          <p:spPr bwMode="auto">
            <a:xfrm>
              <a:off x="5351" y="0"/>
              <a:ext cx="408" cy="4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21600"/>
                  </a:moveTo>
                  <a:lnTo>
                    <a:pt x="21600" y="20661"/>
                  </a:lnTo>
                  <a:lnTo>
                    <a:pt x="11782" y="10017"/>
                  </a:lnTo>
                  <a:lnTo>
                    <a:pt x="637" y="0"/>
                  </a:lnTo>
                  <a:lnTo>
                    <a:pt x="0" y="0"/>
                  </a:lnTo>
                  <a:lnTo>
                    <a:pt x="5732" y="5322"/>
                  </a:lnTo>
                  <a:lnTo>
                    <a:pt x="11463" y="10643"/>
                  </a:lnTo>
                  <a:lnTo>
                    <a:pt x="21600" y="21600"/>
                  </a:lnTo>
                  <a:close/>
                  <a:moveTo>
                    <a:pt x="21600" y="2160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1" name="AutoShape 24"/>
            <p:cNvSpPr>
              <a:spLocks/>
            </p:cNvSpPr>
            <p:nvPr/>
          </p:nvSpPr>
          <p:spPr bwMode="auto">
            <a:xfrm>
              <a:off x="5" y="0"/>
              <a:ext cx="858" cy="140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0" y="20864"/>
                  </a:moveTo>
                  <a:lnTo>
                    <a:pt x="0" y="21600"/>
                  </a:lnTo>
                  <a:lnTo>
                    <a:pt x="1364" y="18565"/>
                  </a:lnTo>
                  <a:lnTo>
                    <a:pt x="3183" y="15529"/>
                  </a:lnTo>
                  <a:lnTo>
                    <a:pt x="5432" y="12678"/>
                  </a:lnTo>
                  <a:lnTo>
                    <a:pt x="7857" y="9919"/>
                  </a:lnTo>
                  <a:lnTo>
                    <a:pt x="10888" y="7266"/>
                  </a:lnTo>
                  <a:lnTo>
                    <a:pt x="14046" y="4783"/>
                  </a:lnTo>
                  <a:lnTo>
                    <a:pt x="17684" y="2300"/>
                  </a:lnTo>
                  <a:lnTo>
                    <a:pt x="21600" y="0"/>
                  </a:lnTo>
                  <a:lnTo>
                    <a:pt x="21145" y="0"/>
                  </a:lnTo>
                  <a:lnTo>
                    <a:pt x="17381" y="2208"/>
                  </a:lnTo>
                  <a:lnTo>
                    <a:pt x="13895" y="4599"/>
                  </a:lnTo>
                  <a:lnTo>
                    <a:pt x="10737" y="7082"/>
                  </a:lnTo>
                  <a:lnTo>
                    <a:pt x="7857" y="9643"/>
                  </a:lnTo>
                  <a:lnTo>
                    <a:pt x="5432" y="12310"/>
                  </a:lnTo>
                  <a:lnTo>
                    <a:pt x="3335" y="15069"/>
                  </a:lnTo>
                  <a:lnTo>
                    <a:pt x="1516" y="17921"/>
                  </a:lnTo>
                  <a:lnTo>
                    <a:pt x="0" y="20864"/>
                  </a:lnTo>
                  <a:close/>
                  <a:moveTo>
                    <a:pt x="0" y="20864"/>
                  </a:moveTo>
                </a:path>
              </a:pathLst>
            </a:custGeom>
            <a:gradFill rotWithShape="0">
              <a:gsLst>
                <a:gs pos="0">
                  <a:srgbClr val="0062D0"/>
                </a:gs>
                <a:gs pos="100000">
                  <a:srgbClr val="005CC4"/>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2" name="AutoShape 25"/>
            <p:cNvSpPr>
              <a:spLocks/>
            </p:cNvSpPr>
            <p:nvPr/>
          </p:nvSpPr>
          <p:spPr bwMode="auto">
            <a:xfrm>
              <a:off x="5" y="0"/>
              <a:ext cx="588" cy="5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0"/>
                  </a:moveTo>
                  <a:lnTo>
                    <a:pt x="20937" y="0"/>
                  </a:lnTo>
                  <a:lnTo>
                    <a:pt x="15002" y="4760"/>
                  </a:lnTo>
                  <a:lnTo>
                    <a:pt x="9473" y="9736"/>
                  </a:lnTo>
                  <a:lnTo>
                    <a:pt x="4423" y="15145"/>
                  </a:lnTo>
                  <a:lnTo>
                    <a:pt x="0" y="20735"/>
                  </a:lnTo>
                  <a:lnTo>
                    <a:pt x="0" y="21600"/>
                  </a:lnTo>
                  <a:lnTo>
                    <a:pt x="4423" y="15578"/>
                  </a:lnTo>
                  <a:lnTo>
                    <a:pt x="9473" y="10169"/>
                  </a:lnTo>
                  <a:lnTo>
                    <a:pt x="15223" y="4976"/>
                  </a:lnTo>
                  <a:lnTo>
                    <a:pt x="21600" y="0"/>
                  </a:lnTo>
                  <a:close/>
                  <a:moveTo>
                    <a:pt x="21600" y="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3" name="AutoShape 26"/>
            <p:cNvSpPr>
              <a:spLocks/>
            </p:cNvSpPr>
            <p:nvPr/>
          </p:nvSpPr>
          <p:spPr bwMode="auto">
            <a:xfrm>
              <a:off x="5" y="0"/>
              <a:ext cx="270" cy="2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0"/>
                  </a:moveTo>
                  <a:lnTo>
                    <a:pt x="20155" y="0"/>
                  </a:lnTo>
                  <a:lnTo>
                    <a:pt x="9636" y="9771"/>
                  </a:lnTo>
                  <a:lnTo>
                    <a:pt x="4818" y="14914"/>
                  </a:lnTo>
                  <a:lnTo>
                    <a:pt x="0" y="20057"/>
                  </a:lnTo>
                  <a:lnTo>
                    <a:pt x="0" y="21600"/>
                  </a:lnTo>
                  <a:lnTo>
                    <a:pt x="10117" y="10286"/>
                  </a:lnTo>
                  <a:lnTo>
                    <a:pt x="21600" y="0"/>
                  </a:lnTo>
                  <a:close/>
                  <a:moveTo>
                    <a:pt x="21600" y="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4" name="Line 27"/>
            <p:cNvSpPr>
              <a:spLocks noChangeShapeType="1"/>
            </p:cNvSpPr>
            <p:nvPr/>
          </p:nvSpPr>
          <p:spPr bwMode="auto">
            <a:xfrm>
              <a:off x="0" y="2749"/>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15" name="Line 28"/>
            <p:cNvSpPr>
              <a:spLocks noChangeShapeType="1"/>
            </p:cNvSpPr>
            <p:nvPr/>
          </p:nvSpPr>
          <p:spPr bwMode="auto">
            <a:xfrm>
              <a:off x="0" y="2356"/>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16" name="Line 29"/>
            <p:cNvSpPr>
              <a:spLocks noChangeShapeType="1"/>
            </p:cNvSpPr>
            <p:nvPr/>
          </p:nvSpPr>
          <p:spPr bwMode="auto">
            <a:xfrm>
              <a:off x="0" y="3142"/>
              <a:ext cx="5758" cy="0"/>
            </a:xfrm>
            <a:prstGeom prst="line">
              <a:avLst/>
            </a:prstGeom>
            <a:noFill/>
            <a:ln w="9525">
              <a:solidFill>
                <a:srgbClr val="003978"/>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grpSp>
          <p:nvGrpSpPr>
            <p:cNvPr id="669717" name="Group 30"/>
            <p:cNvGrpSpPr>
              <a:grpSpLocks/>
            </p:cNvGrpSpPr>
            <p:nvPr/>
          </p:nvGrpSpPr>
          <p:grpSpPr bwMode="auto">
            <a:xfrm>
              <a:off x="0" y="392"/>
              <a:ext cx="5758" cy="1571"/>
              <a:chOff x="0" y="0"/>
              <a:chExt cx="5758" cy="1571"/>
            </a:xfrm>
          </p:grpSpPr>
          <p:sp>
            <p:nvSpPr>
              <p:cNvPr id="669720" name="Line 31"/>
              <p:cNvSpPr>
                <a:spLocks noChangeShapeType="1"/>
              </p:cNvSpPr>
              <p:nvPr/>
            </p:nvSpPr>
            <p:spPr bwMode="auto">
              <a:xfrm>
                <a:off x="0" y="392"/>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1" name="Line 32"/>
              <p:cNvSpPr>
                <a:spLocks noChangeShapeType="1"/>
              </p:cNvSpPr>
              <p:nvPr/>
            </p:nvSpPr>
            <p:spPr bwMode="auto">
              <a:xfrm>
                <a:off x="0" y="1571"/>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2" name="Line 33"/>
              <p:cNvSpPr>
                <a:spLocks noChangeShapeType="1"/>
              </p:cNvSpPr>
              <p:nvPr/>
            </p:nvSpPr>
            <p:spPr bwMode="auto">
              <a:xfrm>
                <a:off x="0" y="1178"/>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3" name="Line 34"/>
              <p:cNvSpPr>
                <a:spLocks noChangeShapeType="1"/>
              </p:cNvSpPr>
              <p:nvPr/>
            </p:nvSpPr>
            <p:spPr bwMode="auto">
              <a:xfrm>
                <a:off x="0" y="785"/>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4" name="Line 35"/>
              <p:cNvSpPr>
                <a:spLocks noChangeShapeType="1"/>
              </p:cNvSpPr>
              <p:nvPr/>
            </p:nvSpPr>
            <p:spPr bwMode="auto">
              <a:xfrm>
                <a:off x="0" y="0"/>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grpSp>
        <p:sp>
          <p:nvSpPr>
            <p:cNvPr id="669718" name="Line 36"/>
            <p:cNvSpPr>
              <a:spLocks noChangeShapeType="1"/>
            </p:cNvSpPr>
            <p:nvPr/>
          </p:nvSpPr>
          <p:spPr bwMode="auto">
            <a:xfrm>
              <a:off x="0" y="3928"/>
              <a:ext cx="5758" cy="0"/>
            </a:xfrm>
            <a:prstGeom prst="line">
              <a:avLst/>
            </a:prstGeom>
            <a:noFill/>
            <a:ln w="9525">
              <a:solidFill>
                <a:srgbClr val="003978"/>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19" name="Line 37"/>
            <p:cNvSpPr>
              <a:spLocks noChangeShapeType="1"/>
            </p:cNvSpPr>
            <p:nvPr/>
          </p:nvSpPr>
          <p:spPr bwMode="auto">
            <a:xfrm>
              <a:off x="0" y="3535"/>
              <a:ext cx="5758" cy="0"/>
            </a:xfrm>
            <a:prstGeom prst="line">
              <a:avLst/>
            </a:prstGeom>
            <a:noFill/>
            <a:ln w="9525">
              <a:solidFill>
                <a:srgbClr val="003978"/>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grpSp>
      <p:sp>
        <p:nvSpPr>
          <p:cNvPr id="4135" name="Text Box 39"/>
          <p:cNvSpPr txBox="1">
            <a:spLocks noGrp="1" noChangeArrowheads="1"/>
          </p:cNvSpPr>
          <p:nvPr>
            <p:ph type="sldNum" sz="quarter" idx="4"/>
          </p:nvPr>
        </p:nvSpPr>
        <p:spPr bwMode="auto">
          <a:xfrm>
            <a:off x="9975857" y="6243638"/>
            <a:ext cx="366183" cy="2540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Verdana" charset="0"/>
                <a:ea typeface="ヒラギノ角ゴ Pro W3" charset="-128"/>
                <a:sym typeface="Verdana" charset="0"/>
              </a:defRPr>
            </a:lvl1pPr>
          </a:lstStyle>
          <a:p>
            <a:fld id="{49C85B5D-3061-5A43-A574-7E7EB3B2D480}" type="slidenum">
              <a:rPr lang="en-US" altLang="en-US">
                <a:cs typeface="ヒラギノ角ゴ Pro W3"/>
              </a:rPr>
              <a:pPr/>
              <a:t>‹#›</a:t>
            </a:fld>
            <a:endParaRPr lang="en-US" altLang="en-US">
              <a:cs typeface="ヒラギノ角ゴ Pro W3"/>
            </a:endParaRPr>
          </a:p>
        </p:txBody>
      </p:sp>
      <p:sp>
        <p:nvSpPr>
          <p:cNvPr id="669700" name="Rectangle 47"/>
          <p:cNvSpPr>
            <a:spLocks noGrp="1" noChangeArrowheads="1"/>
          </p:cNvSpPr>
          <p:nvPr>
            <p:ph type="title"/>
          </p:nvPr>
        </p:nvSpPr>
        <p:spPr bwMode="auto">
          <a:xfrm>
            <a:off x="609600" y="533409"/>
            <a:ext cx="1097280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sym typeface="Arial" charset="0"/>
              </a:rPr>
              <a:t>Click to edit Master title style</a:t>
            </a:r>
          </a:p>
        </p:txBody>
      </p:sp>
      <p:sp>
        <p:nvSpPr>
          <p:cNvPr id="669701" name="Rectangle 48"/>
          <p:cNvSpPr>
            <a:spLocks noGrp="1" noChangeArrowheads="1"/>
          </p:cNvSpPr>
          <p:nvPr>
            <p:ph type="body" idx="1"/>
          </p:nvPr>
        </p:nvSpPr>
        <p:spPr bwMode="auto">
          <a:xfrm>
            <a:off x="609600" y="1219205"/>
            <a:ext cx="10972800" cy="4906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sym typeface="Verdana" charset="0"/>
              </a:rPr>
              <a:t>Click to edit Master text styles</a:t>
            </a:r>
          </a:p>
          <a:p>
            <a:pPr lvl="1"/>
            <a:r>
              <a:rPr lang="en-US" altLang="en-US">
                <a:sym typeface="Verdana" charset="0"/>
              </a:rPr>
              <a:t>Second level</a:t>
            </a:r>
          </a:p>
          <a:p>
            <a:pPr lvl="2"/>
            <a:r>
              <a:rPr lang="en-US" altLang="en-US">
                <a:sym typeface="Verdana" charset="0"/>
              </a:rPr>
              <a:t>Third level</a:t>
            </a:r>
          </a:p>
          <a:p>
            <a:pPr lvl="3"/>
            <a:r>
              <a:rPr lang="en-US" altLang="en-US">
                <a:sym typeface="Verdana" charset="0"/>
              </a:rPr>
              <a:t>Fourth level</a:t>
            </a:r>
          </a:p>
          <a:p>
            <a:pPr lvl="4"/>
            <a:r>
              <a:rPr lang="en-US" altLang="en-US">
                <a:sym typeface="Verdana" charset="0"/>
              </a:rPr>
              <a:t>Fifth level</a:t>
            </a:r>
          </a:p>
        </p:txBody>
      </p:sp>
    </p:spTree>
  </p:cSld>
  <p:clrMap bg1="dk2" tx1="lt1" bg2="dk1" tx2="lt2" accent1="accent1" accent2="accent2" accent3="accent3" accent4="accent4" accent5="accent5" accent6="accent6" hlink="hlink" folHlink="folHlink"/>
  <p:sldLayoutIdLst>
    <p:sldLayoutId id="2147531241" r:id="rId1"/>
    <p:sldLayoutId id="2147531242" r:id="rId2"/>
    <p:sldLayoutId id="2147531243" r:id="rId3"/>
    <p:sldLayoutId id="2147531244" r:id="rId4"/>
    <p:sldLayoutId id="2147531245" r:id="rId5"/>
    <p:sldLayoutId id="2147531246" r:id="rId6"/>
    <p:sldLayoutId id="2147531247" r:id="rId7"/>
    <p:sldLayoutId id="2147531248" r:id="rId8"/>
    <p:sldLayoutId id="2147531249" r:id="rId9"/>
    <p:sldLayoutId id="2147531250" r:id="rId10"/>
    <p:sldLayoutId id="2147531251" r:id="rId11"/>
  </p:sldLayoutIdLst>
  <p:transition spd="slow">
    <p:wipe dir="r"/>
  </p:transition>
  <p:txStyles>
    <p:titleStyle>
      <a:lvl1pPr marL="39688" indent="-39688" algn="ctr" rtl="0" eaLnBrk="0" fontAlgn="base" hangingPunct="0">
        <a:spcBef>
          <a:spcPct val="0"/>
        </a:spcBef>
        <a:spcAft>
          <a:spcPct val="0"/>
        </a:spcAft>
        <a:defRPr sz="3600">
          <a:solidFill>
            <a:srgbClr val="C5EBFF"/>
          </a:solidFill>
          <a:latin typeface="+mj-lt"/>
          <a:ea typeface="+mj-ea"/>
          <a:cs typeface="+mj-cs"/>
          <a:sym typeface="Arial" charset="0"/>
        </a:defRPr>
      </a:lvl1pPr>
      <a:lvl2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2pPr>
      <a:lvl3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3pPr>
      <a:lvl4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4pPr>
      <a:lvl5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5pPr>
      <a:lvl6pPr marL="4968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6pPr>
      <a:lvl7pPr marL="9540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7pPr>
      <a:lvl8pPr marL="14112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8pPr>
      <a:lvl9pPr marL="18684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9pPr>
    </p:titleStyle>
    <p:bodyStyle>
      <a:lvl1pPr marL="382588" indent="-342900" algn="l" rtl="0" eaLnBrk="0" fontAlgn="base" hangingPunct="0">
        <a:spcBef>
          <a:spcPts val="800"/>
        </a:spcBef>
        <a:spcAft>
          <a:spcPct val="0"/>
        </a:spcAft>
        <a:buClr>
          <a:srgbClr val="FDFFC8"/>
        </a:buClr>
        <a:buSzPct val="60000"/>
        <a:buFont typeface="Wingdings" charset="2"/>
        <a:buChar char="n"/>
        <a:defRPr sz="2000">
          <a:solidFill>
            <a:schemeClr val="tx1"/>
          </a:solidFill>
          <a:latin typeface="+mn-lt"/>
          <a:ea typeface="+mn-ea"/>
          <a:cs typeface="+mn-cs"/>
          <a:sym typeface="Verdana" charset="0"/>
        </a:defRPr>
      </a:lvl1pPr>
      <a:lvl2pPr marL="731838" indent="-285750" algn="l" rtl="0" eaLnBrk="0" fontAlgn="base" hangingPunct="0">
        <a:spcBef>
          <a:spcPts val="700"/>
        </a:spcBef>
        <a:spcAft>
          <a:spcPct val="0"/>
        </a:spcAft>
        <a:buSzPct val="100000"/>
        <a:buFont typeface="Lucida Grande" charset="0"/>
        <a:buChar char="•"/>
        <a:defRPr sz="2800">
          <a:solidFill>
            <a:schemeClr val="tx1"/>
          </a:solidFill>
          <a:latin typeface="+mn-lt"/>
          <a:ea typeface="+mn-ea"/>
          <a:cs typeface="+mn-cs"/>
          <a:sym typeface="Verdana" charset="0"/>
        </a:defRPr>
      </a:lvl2pPr>
      <a:lvl3pPr marL="1131888" indent="-228600" algn="l" rtl="0" eaLnBrk="0" fontAlgn="base" hangingPunct="0">
        <a:spcBef>
          <a:spcPts val="600"/>
        </a:spcBef>
        <a:spcAft>
          <a:spcPct val="0"/>
        </a:spcAft>
        <a:buClr>
          <a:srgbClr val="49CBFF"/>
        </a:buClr>
        <a:buSzPct val="60000"/>
        <a:buFont typeface="Wingdings" charset="2"/>
        <a:buChar char="n"/>
        <a:defRPr sz="1600">
          <a:solidFill>
            <a:schemeClr val="tx1"/>
          </a:solidFill>
          <a:latin typeface="+mn-lt"/>
          <a:ea typeface="+mn-ea"/>
          <a:cs typeface="+mn-cs"/>
          <a:sym typeface="Verdana" charset="0"/>
        </a:defRPr>
      </a:lvl3pPr>
      <a:lvl4pPr marL="1589088" indent="-228600" algn="l" rtl="0" eaLnBrk="0" fontAlgn="base" hangingPunct="0">
        <a:spcBef>
          <a:spcPts val="500"/>
        </a:spcBef>
        <a:spcAft>
          <a:spcPct val="0"/>
        </a:spcAft>
        <a:buClr>
          <a:srgbClr val="C5EBFF"/>
        </a:buClr>
        <a:buSzPct val="100000"/>
        <a:buFont typeface="Lucida Grande" charset="0"/>
        <a:buChar char="•"/>
        <a:defRPr sz="1400">
          <a:solidFill>
            <a:schemeClr val="tx1"/>
          </a:solidFill>
          <a:latin typeface="+mn-lt"/>
          <a:ea typeface="+mn-ea"/>
          <a:cs typeface="+mn-cs"/>
          <a:sym typeface="Verdana" charset="0"/>
        </a:defRPr>
      </a:lvl4pPr>
      <a:lvl5pPr marL="2046288" indent="-228600" algn="l" rtl="0" eaLnBrk="0" fontAlgn="base" hangingPunct="0">
        <a:spcBef>
          <a:spcPts val="500"/>
        </a:spcBef>
        <a:spcAft>
          <a:spcPct val="0"/>
        </a:spcAft>
        <a:buClr>
          <a:srgbClr val="FFCD5C"/>
        </a:buClr>
        <a:buSzPct val="60000"/>
        <a:buFont typeface="Wingdings" charset="2"/>
        <a:buChar char="n"/>
        <a:defRPr sz="1400">
          <a:solidFill>
            <a:schemeClr val="tx1"/>
          </a:solidFill>
          <a:latin typeface="+mn-lt"/>
          <a:ea typeface="+mn-ea"/>
          <a:cs typeface="+mn-cs"/>
          <a:sym typeface="Verdana" charset="0"/>
        </a:defRPr>
      </a:lvl5pPr>
      <a:lvl6pPr marL="25034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6pPr>
      <a:lvl7pPr marL="29606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7pPr>
      <a:lvl8pPr marL="34178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8pPr>
      <a:lvl9pPr marL="38750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4386" name="Rectangle 16"/>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84387" name="Rectangle 15"/>
          <p:cNvSpPr>
            <a:spLocks noChangeArrowheads="1"/>
          </p:cNvSpPr>
          <p:nvPr/>
        </p:nvSpPr>
        <p:spPr bwMode="white">
          <a:xfrm>
            <a:off x="0" y="9"/>
            <a:ext cx="12192000" cy="139382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84388" name="Rectangle 17"/>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784389" name="Rectangle 18"/>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endParaRPr lang="en-US" altLang="en-US" sz="1800">
              <a:solidFill>
                <a:srgbClr val="000000"/>
              </a:solidFill>
              <a:latin typeface="Georgia" charset="0"/>
            </a:endParaRPr>
          </a:p>
        </p:txBody>
      </p:sp>
      <p:sp>
        <p:nvSpPr>
          <p:cNvPr id="9" name="Rectangle 8"/>
          <p:cNvSpPr>
            <a:spLocks noChangeArrowheads="1"/>
          </p:cNvSpPr>
          <p:nvPr/>
        </p:nvSpPr>
        <p:spPr bwMode="auto">
          <a:xfrm>
            <a:off x="198968" y="6388109"/>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4" name="Date Placeholder 13"/>
          <p:cNvSpPr>
            <a:spLocks noGrp="1"/>
          </p:cNvSpPr>
          <p:nvPr>
            <p:ph type="dt" sz="half" idx="2"/>
          </p:nvPr>
        </p:nvSpPr>
        <p:spPr>
          <a:xfrm>
            <a:off x="7721606" y="6405572"/>
            <a:ext cx="4059767" cy="365125"/>
          </a:xfrm>
          <a:prstGeom prst="rect">
            <a:avLst/>
          </a:prstGeom>
        </p:spPr>
        <p:txBody>
          <a:bodyPr vert="horz" wrap="square" lIns="91440" tIns="45720" rIns="91440" bIns="45720" numCol="1" anchor="t" anchorCtr="0" compatLnSpc="1">
            <a:prstTxWarp prst="textNoShape">
              <a:avLst/>
            </a:prstTxWarp>
          </a:bodyPr>
          <a:lstStyle>
            <a:lvl1pPr algn="r">
              <a:defRPr sz="1400">
                <a:latin typeface="Georgia" charset="0"/>
              </a:defRPr>
            </a:lvl1pPr>
          </a:lstStyle>
          <a:p>
            <a:fld id="{6881106D-5586-CC48-A599-E1561C3DA01C}" type="datetimeFigureOut">
              <a:rPr lang="en-US" altLang="en-US"/>
              <a:pPr/>
              <a:t>9/11/19</a:t>
            </a:fld>
            <a:endParaRPr lang="en-US" altLang="en-US"/>
          </a:p>
        </p:txBody>
      </p:sp>
      <p:sp>
        <p:nvSpPr>
          <p:cNvPr id="3" name="Footer Placeholder 2"/>
          <p:cNvSpPr>
            <a:spLocks noGrp="1"/>
          </p:cNvSpPr>
          <p:nvPr>
            <p:ph type="ftr" sz="quarter" idx="3"/>
          </p:nvPr>
        </p:nvSpPr>
        <p:spPr>
          <a:xfrm>
            <a:off x="406400" y="6410334"/>
            <a:ext cx="47752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Georgia"/>
                <a:ea typeface="+mn-ea"/>
                <a:cs typeface="+mn-cs"/>
              </a:defRPr>
            </a:lvl1pPr>
          </a:lstStyle>
          <a:p>
            <a:pPr>
              <a:defRPr/>
            </a:pPr>
            <a:endParaRPr lang="en-US"/>
          </a:p>
        </p:txBody>
      </p:sp>
      <p:sp>
        <p:nvSpPr>
          <p:cNvPr id="8" name="Rectangle 7"/>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solidFill>
                <a:prstClr val="black"/>
              </a:solidFill>
              <a:latin typeface="Georgia"/>
              <a:ea typeface="ヒラギノ角ゴ ProN W3" charset="0"/>
              <a:cs typeface="ヒラギノ角ゴ ProN W3" charset="0"/>
            </a:endParaRPr>
          </a:p>
        </p:txBody>
      </p:sp>
      <p:sp>
        <p:nvSpPr>
          <p:cNvPr id="10" name="Straight Connector 9"/>
          <p:cNvSpPr>
            <a:spLocks noChangeShapeType="1"/>
          </p:cNvSpPr>
          <p:nvPr/>
        </p:nvSpPr>
        <p:spPr bwMode="auto">
          <a:xfrm>
            <a:off x="203200" y="1276350"/>
            <a:ext cx="11777133"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solidFill>
                <a:prstClr val="black"/>
              </a:solidFill>
              <a:latin typeface="Georgia"/>
              <a:ea typeface="ヒラギノ角ゴ ProN W3" charset="0"/>
              <a:cs typeface="ヒラギノ角ゴ ProN W3" charset="0"/>
            </a:endParaRPr>
          </a:p>
        </p:txBody>
      </p:sp>
      <p:sp>
        <p:nvSpPr>
          <p:cNvPr id="12" name="Oval 11"/>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15" name="Oval 14"/>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latin typeface="Georgia"/>
            </a:endParaRPr>
          </a:p>
        </p:txBody>
      </p:sp>
      <p:sp>
        <p:nvSpPr>
          <p:cNvPr id="23" name="Slide Number Placeholder 22"/>
          <p:cNvSpPr>
            <a:spLocks noGrp="1"/>
          </p:cNvSpPr>
          <p:nvPr>
            <p:ph type="sldNum" sz="quarter" idx="4"/>
          </p:nvPr>
        </p:nvSpPr>
        <p:spPr>
          <a:xfrm>
            <a:off x="5791200" y="1039822"/>
            <a:ext cx="6096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164C6C"/>
                </a:solidFill>
                <a:latin typeface="Georgia" charset="0"/>
              </a:defRPr>
            </a:lvl1pPr>
          </a:lstStyle>
          <a:p>
            <a:fld id="{ACE196D4-628B-FA47-B476-57E57D544401}" type="slidenum">
              <a:rPr lang="en-US" altLang="en-US"/>
              <a:pPr/>
              <a:t>‹#›</a:t>
            </a:fld>
            <a:endParaRPr lang="en-US" altLang="en-US"/>
          </a:p>
        </p:txBody>
      </p:sp>
      <p:sp>
        <p:nvSpPr>
          <p:cNvPr id="784398" name="Title Placeholder 21"/>
          <p:cNvSpPr>
            <a:spLocks noGrp="1"/>
          </p:cNvSpPr>
          <p:nvPr>
            <p:ph type="title"/>
          </p:nvPr>
        </p:nvSpPr>
        <p:spPr bwMode="auto">
          <a:xfrm>
            <a:off x="402167" y="228609"/>
            <a:ext cx="113792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784399" name="Text Placeholder 12"/>
          <p:cNvSpPr>
            <a:spLocks noGrp="1"/>
          </p:cNvSpPr>
          <p:nvPr>
            <p:ph type="body" idx="1"/>
          </p:nvPr>
        </p:nvSpPr>
        <p:spPr bwMode="auto">
          <a:xfrm>
            <a:off x="402167" y="1524000"/>
            <a:ext cx="11379200" cy="459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531310" r:id="rId1"/>
    <p:sldLayoutId id="2147531311" r:id="rId2"/>
    <p:sldLayoutId id="2147531312" r:id="rId3"/>
    <p:sldLayoutId id="2147531313" r:id="rId4"/>
    <p:sldLayoutId id="2147531314" r:id="rId5"/>
    <p:sldLayoutId id="2147531315" r:id="rId6"/>
    <p:sldLayoutId id="2147531316" r:id="rId7"/>
    <p:sldLayoutId id="2147531317" r:id="rId8"/>
    <p:sldLayoutId id="2147531318" r:id="rId9"/>
    <p:sldLayoutId id="2147531319" r:id="rId10"/>
    <p:sldLayoutId id="2147531320" r:id="rId11"/>
  </p:sldLayoutIdLst>
  <p:txStyles>
    <p:titleStyle>
      <a:lvl1pPr algn="ctr" rtl="0" eaLnBrk="0" fontAlgn="base" hangingPunct="0">
        <a:spcBef>
          <a:spcPct val="0"/>
        </a:spcBef>
        <a:spcAft>
          <a:spcPct val="0"/>
        </a:spcAft>
        <a:defRPr sz="3300" kern="1200">
          <a:solidFill>
            <a:srgbClr val="164C6C"/>
          </a:solidFill>
          <a:latin typeface="+mj-lt"/>
          <a:ea typeface="ＭＳ Ｐゴシック" charset="0"/>
          <a:cs typeface="ＭＳ Ｐゴシック" charset="0"/>
        </a:defRPr>
      </a:lvl1pPr>
      <a:lvl2pPr algn="ctr" rtl="0" eaLnBrk="0" fontAlgn="base" hangingPunct="0">
        <a:spcBef>
          <a:spcPct val="0"/>
        </a:spcBef>
        <a:spcAft>
          <a:spcPct val="0"/>
        </a:spcAft>
        <a:defRPr sz="3300">
          <a:solidFill>
            <a:srgbClr val="164C6C"/>
          </a:solidFill>
          <a:latin typeface="Georgia" charset="0"/>
          <a:ea typeface="ＭＳ Ｐゴシック" charset="0"/>
          <a:cs typeface="ＭＳ Ｐゴシック" charset="0"/>
        </a:defRPr>
      </a:lvl2pPr>
      <a:lvl3pPr algn="ctr" rtl="0" eaLnBrk="0" fontAlgn="base" hangingPunct="0">
        <a:spcBef>
          <a:spcPct val="0"/>
        </a:spcBef>
        <a:spcAft>
          <a:spcPct val="0"/>
        </a:spcAft>
        <a:defRPr sz="3300">
          <a:solidFill>
            <a:srgbClr val="164C6C"/>
          </a:solidFill>
          <a:latin typeface="Georgia" charset="0"/>
          <a:ea typeface="ＭＳ Ｐゴシック" charset="0"/>
          <a:cs typeface="ＭＳ Ｐゴシック" charset="0"/>
        </a:defRPr>
      </a:lvl3pPr>
      <a:lvl4pPr algn="ctr" rtl="0" eaLnBrk="0" fontAlgn="base" hangingPunct="0">
        <a:spcBef>
          <a:spcPct val="0"/>
        </a:spcBef>
        <a:spcAft>
          <a:spcPct val="0"/>
        </a:spcAft>
        <a:defRPr sz="3300">
          <a:solidFill>
            <a:srgbClr val="164C6C"/>
          </a:solidFill>
          <a:latin typeface="Georgia" charset="0"/>
          <a:ea typeface="ＭＳ Ｐゴシック" charset="0"/>
          <a:cs typeface="ＭＳ Ｐゴシック" charset="0"/>
        </a:defRPr>
      </a:lvl4pPr>
      <a:lvl5pPr algn="ctr" rtl="0" eaLnBrk="0" fontAlgn="base" hangingPunct="0">
        <a:spcBef>
          <a:spcPct val="0"/>
        </a:spcBef>
        <a:spcAft>
          <a:spcPct val="0"/>
        </a:spcAft>
        <a:defRPr sz="3300">
          <a:solidFill>
            <a:srgbClr val="164C6C"/>
          </a:solidFill>
          <a:latin typeface="Georgia" charset="0"/>
          <a:ea typeface="ＭＳ Ｐゴシック" charset="0"/>
          <a:cs typeface="ＭＳ Ｐゴシック" charset="0"/>
        </a:defRPr>
      </a:lvl5pPr>
      <a:lvl6pPr marL="457200" algn="ctr" rtl="0" fontAlgn="base">
        <a:spcBef>
          <a:spcPct val="0"/>
        </a:spcBef>
        <a:spcAft>
          <a:spcPct val="0"/>
        </a:spcAft>
        <a:defRPr sz="3300">
          <a:solidFill>
            <a:srgbClr val="164C6C"/>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164C6C"/>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164C6C"/>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164C6C"/>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chemeClr val="accent1"/>
        </a:buClr>
        <a:buSzPct val="85000"/>
        <a:buFont typeface="Wingdings 2" charset="2"/>
        <a:buChar char=""/>
        <a:defRPr sz="2700" kern="1200">
          <a:solidFill>
            <a:schemeClr val="tx1"/>
          </a:solidFill>
          <a:latin typeface="+mn-lt"/>
          <a:ea typeface="ＭＳ Ｐゴシック" charset="0"/>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charset="2"/>
        <a:buChar char=""/>
        <a:defRPr sz="2200" kern="1200">
          <a:solidFill>
            <a:schemeClr val="tx2"/>
          </a:solidFill>
          <a:latin typeface="+mn-lt"/>
          <a:ea typeface="ＭＳ Ｐゴシック" charset="0"/>
          <a:cs typeface="+mn-cs"/>
        </a:defRPr>
      </a:lvl2pPr>
      <a:lvl3pPr marL="822325" indent="-228600" algn="l" rtl="0" eaLnBrk="0" fontAlgn="base" hangingPunct="0">
        <a:spcBef>
          <a:spcPct val="20000"/>
        </a:spcBef>
        <a:spcAft>
          <a:spcPct val="0"/>
        </a:spcAft>
        <a:buClr>
          <a:srgbClr val="1B587C"/>
        </a:buClr>
        <a:buSzPct val="75000"/>
        <a:buFont typeface="Wingdings 2" charset="2"/>
        <a:buChar char=""/>
        <a:defRPr sz="2000" kern="1200">
          <a:solidFill>
            <a:schemeClr val="tx1"/>
          </a:solidFill>
          <a:latin typeface="+mn-lt"/>
          <a:ea typeface="ＭＳ Ｐゴシック" charset="0"/>
          <a:cs typeface="+mn-cs"/>
        </a:defRPr>
      </a:lvl3pPr>
      <a:lvl4pPr marL="1096963" indent="-228600" algn="l" rtl="0" eaLnBrk="0" fontAlgn="base" hangingPunct="0">
        <a:spcBef>
          <a:spcPct val="20000"/>
        </a:spcBef>
        <a:spcAft>
          <a:spcPct val="0"/>
        </a:spcAft>
        <a:buClr>
          <a:srgbClr val="4E8542"/>
        </a:buClr>
        <a:buSzPct val="70000"/>
        <a:buFont typeface="Wingdings" charset="2"/>
        <a:buChar char=""/>
        <a:defRPr sz="2000" kern="1200">
          <a:solidFill>
            <a:schemeClr val="tx2"/>
          </a:solidFill>
          <a:latin typeface="+mn-lt"/>
          <a:ea typeface="ＭＳ Ｐゴシック" charset="0"/>
          <a:cs typeface="+mn-cs"/>
        </a:defRPr>
      </a:lvl4pPr>
      <a:lvl5pPr marL="1371600" indent="-228600" algn="l" rtl="0" eaLnBrk="0" fontAlgn="base" hangingPunct="0">
        <a:spcBef>
          <a:spcPct val="20000"/>
        </a:spcBef>
        <a:spcAft>
          <a:spcPct val="0"/>
        </a:spcAft>
        <a:buClr>
          <a:srgbClr val="604878"/>
        </a:buClr>
        <a:buChar char="•"/>
        <a:defRPr kern="1200">
          <a:solidFill>
            <a:schemeClr val="tx1"/>
          </a:solidFill>
          <a:latin typeface="+mn-lt"/>
          <a:ea typeface="ＭＳ Ｐゴシック" charset="0"/>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5DD5"/>
            </a:gs>
            <a:gs pos="100000">
              <a:srgbClr val="002452"/>
            </a:gs>
          </a:gsLst>
          <a:lin ang="5400000" scaled="1"/>
        </a:gradFill>
        <a:effectLst/>
      </p:bgPr>
    </p:bg>
    <p:spTree>
      <p:nvGrpSpPr>
        <p:cNvPr id="1" name=""/>
        <p:cNvGrpSpPr/>
        <p:nvPr/>
      </p:nvGrpSpPr>
      <p:grpSpPr>
        <a:xfrm>
          <a:off x="0" y="0"/>
          <a:ext cx="0" cy="0"/>
          <a:chOff x="0" y="0"/>
          <a:chExt cx="0" cy="0"/>
        </a:xfrm>
      </p:grpSpPr>
      <p:grpSp>
        <p:nvGrpSpPr>
          <p:cNvPr id="669698" name="Group 1"/>
          <p:cNvGrpSpPr>
            <a:grpSpLocks/>
          </p:cNvGrpSpPr>
          <p:nvPr/>
        </p:nvGrpSpPr>
        <p:grpSpPr bwMode="auto">
          <a:xfrm>
            <a:off x="2120" y="0"/>
            <a:ext cx="12198349" cy="6851650"/>
            <a:chOff x="0" y="0"/>
            <a:chExt cx="5763" cy="4316"/>
          </a:xfrm>
        </p:grpSpPr>
        <p:sp>
          <p:nvSpPr>
            <p:cNvPr id="669702" name="AutoShape 2"/>
            <p:cNvSpPr>
              <a:spLocks/>
            </p:cNvSpPr>
            <p:nvPr/>
          </p:nvSpPr>
          <p:spPr bwMode="auto">
            <a:xfrm>
              <a:off x="5044" y="2626"/>
              <a:ext cx="719" cy="16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21600" y="920"/>
                  </a:moveTo>
                  <a:lnTo>
                    <a:pt x="21600" y="0"/>
                  </a:lnTo>
                  <a:lnTo>
                    <a:pt x="21058" y="1291"/>
                  </a:lnTo>
                  <a:lnTo>
                    <a:pt x="20335" y="2671"/>
                  </a:lnTo>
                  <a:lnTo>
                    <a:pt x="18889" y="4972"/>
                  </a:lnTo>
                  <a:lnTo>
                    <a:pt x="17292" y="7272"/>
                  </a:lnTo>
                  <a:lnTo>
                    <a:pt x="15123" y="9573"/>
                  </a:lnTo>
                  <a:lnTo>
                    <a:pt x="12773" y="11950"/>
                  </a:lnTo>
                  <a:lnTo>
                    <a:pt x="10062" y="14328"/>
                  </a:lnTo>
                  <a:lnTo>
                    <a:pt x="7019" y="16769"/>
                  </a:lnTo>
                  <a:lnTo>
                    <a:pt x="3766" y="19146"/>
                  </a:lnTo>
                  <a:lnTo>
                    <a:pt x="0" y="21600"/>
                  </a:lnTo>
                  <a:lnTo>
                    <a:pt x="331" y="21600"/>
                  </a:lnTo>
                  <a:lnTo>
                    <a:pt x="4127" y="19146"/>
                  </a:lnTo>
                  <a:lnTo>
                    <a:pt x="7381" y="16769"/>
                  </a:lnTo>
                  <a:lnTo>
                    <a:pt x="10423" y="14328"/>
                  </a:lnTo>
                  <a:lnTo>
                    <a:pt x="13135" y="11950"/>
                  </a:lnTo>
                  <a:lnTo>
                    <a:pt x="15485" y="9573"/>
                  </a:lnTo>
                  <a:lnTo>
                    <a:pt x="17623" y="7272"/>
                  </a:lnTo>
                  <a:lnTo>
                    <a:pt x="19250" y="4972"/>
                  </a:lnTo>
                  <a:lnTo>
                    <a:pt x="20696" y="2671"/>
                  </a:lnTo>
                  <a:lnTo>
                    <a:pt x="21238" y="1828"/>
                  </a:lnTo>
                  <a:lnTo>
                    <a:pt x="21600" y="920"/>
                  </a:lnTo>
                  <a:close/>
                  <a:moveTo>
                    <a:pt x="21600" y="920"/>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3" name="AutoShape 3"/>
            <p:cNvSpPr>
              <a:spLocks/>
            </p:cNvSpPr>
            <p:nvPr/>
          </p:nvSpPr>
          <p:spPr bwMode="auto">
            <a:xfrm>
              <a:off x="5385" y="3794"/>
              <a:ext cx="378" cy="5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21600" y="0"/>
                  </a:moveTo>
                  <a:lnTo>
                    <a:pt x="16787" y="5462"/>
                  </a:lnTo>
                  <a:lnTo>
                    <a:pt x="11688" y="10924"/>
                  </a:lnTo>
                  <a:lnTo>
                    <a:pt x="5844" y="16386"/>
                  </a:lnTo>
                  <a:lnTo>
                    <a:pt x="0" y="21600"/>
                  </a:lnTo>
                  <a:lnTo>
                    <a:pt x="688" y="21600"/>
                  </a:lnTo>
                  <a:lnTo>
                    <a:pt x="6532" y="16634"/>
                  </a:lnTo>
                  <a:lnTo>
                    <a:pt x="11688" y="11669"/>
                  </a:lnTo>
                  <a:lnTo>
                    <a:pt x="21600" y="993"/>
                  </a:lnTo>
                  <a:lnTo>
                    <a:pt x="21600" y="0"/>
                  </a:lnTo>
                  <a:close/>
                  <a:moveTo>
                    <a:pt x="21600" y="0"/>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4" name="AutoShape 4"/>
            <p:cNvSpPr>
              <a:spLocks/>
            </p:cNvSpPr>
            <p:nvPr/>
          </p:nvSpPr>
          <p:spPr bwMode="auto">
            <a:xfrm>
              <a:off x="5679" y="4214"/>
              <a:ext cx="84" cy="10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21600"/>
                  </a:moveTo>
                  <a:lnTo>
                    <a:pt x="4629" y="21600"/>
                  </a:lnTo>
                  <a:lnTo>
                    <a:pt x="12343" y="12706"/>
                  </a:lnTo>
                  <a:lnTo>
                    <a:pt x="21600" y="5082"/>
                  </a:lnTo>
                  <a:lnTo>
                    <a:pt x="21600" y="0"/>
                  </a:lnTo>
                  <a:lnTo>
                    <a:pt x="10800" y="11435"/>
                  </a:lnTo>
                  <a:lnTo>
                    <a:pt x="0" y="21600"/>
                  </a:lnTo>
                  <a:close/>
                  <a:moveTo>
                    <a:pt x="0" y="21600"/>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grpSp>
          <p:nvGrpSpPr>
            <p:cNvPr id="669705" name="Group 5"/>
            <p:cNvGrpSpPr>
              <a:grpSpLocks/>
            </p:cNvGrpSpPr>
            <p:nvPr/>
          </p:nvGrpSpPr>
          <p:grpSpPr bwMode="auto">
            <a:xfrm>
              <a:off x="287" y="0"/>
              <a:ext cx="5098" cy="4316"/>
              <a:chOff x="0" y="0"/>
              <a:chExt cx="5098" cy="4316"/>
            </a:xfrm>
          </p:grpSpPr>
          <p:sp>
            <p:nvSpPr>
              <p:cNvPr id="669725" name="AutoShape 6"/>
              <p:cNvSpPr>
                <a:spLocks/>
              </p:cNvSpPr>
              <p:nvPr/>
            </p:nvSpPr>
            <p:spPr bwMode="auto">
              <a:xfrm>
                <a:off x="2501" y="0"/>
                <a:ext cx="72"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18000" y="21600"/>
                    </a:lnTo>
                    <a:lnTo>
                      <a:pt x="21600" y="21600"/>
                    </a:lnTo>
                    <a:lnTo>
                      <a:pt x="3600" y="0"/>
                    </a:lnTo>
                    <a:lnTo>
                      <a:pt x="0" y="0"/>
                    </a:lnTo>
                    <a:close/>
                    <a:moveTo>
                      <a:pt x="0" y="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6" name="AutoShape 7"/>
              <p:cNvSpPr>
                <a:spLocks/>
              </p:cNvSpPr>
              <p:nvPr/>
            </p:nvSpPr>
            <p:spPr bwMode="auto">
              <a:xfrm>
                <a:off x="2801" y="0"/>
                <a:ext cx="174"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600" h="21600">
                    <a:moveTo>
                      <a:pt x="2979" y="0"/>
                    </a:moveTo>
                    <a:lnTo>
                      <a:pt x="1490" y="0"/>
                    </a:lnTo>
                    <a:lnTo>
                      <a:pt x="5214" y="1081"/>
                    </a:lnTo>
                    <a:lnTo>
                      <a:pt x="8938" y="2222"/>
                    </a:lnTo>
                    <a:lnTo>
                      <a:pt x="11917" y="3448"/>
                    </a:lnTo>
                    <a:lnTo>
                      <a:pt x="14897" y="4739"/>
                    </a:lnTo>
                    <a:lnTo>
                      <a:pt x="16386" y="6061"/>
                    </a:lnTo>
                    <a:lnTo>
                      <a:pt x="18621" y="7442"/>
                    </a:lnTo>
                    <a:lnTo>
                      <a:pt x="19366" y="8848"/>
                    </a:lnTo>
                    <a:lnTo>
                      <a:pt x="20110" y="10320"/>
                    </a:lnTo>
                    <a:lnTo>
                      <a:pt x="19366" y="13232"/>
                    </a:lnTo>
                    <a:lnTo>
                      <a:pt x="15641" y="16140"/>
                    </a:lnTo>
                    <a:lnTo>
                      <a:pt x="13407" y="17551"/>
                    </a:lnTo>
                    <a:lnTo>
                      <a:pt x="9683" y="18958"/>
                    </a:lnTo>
                    <a:lnTo>
                      <a:pt x="5214" y="20309"/>
                    </a:lnTo>
                    <a:lnTo>
                      <a:pt x="0" y="21600"/>
                    </a:lnTo>
                    <a:lnTo>
                      <a:pt x="1490" y="21600"/>
                    </a:lnTo>
                    <a:lnTo>
                      <a:pt x="6703" y="20309"/>
                    </a:lnTo>
                    <a:lnTo>
                      <a:pt x="11172" y="18928"/>
                    </a:lnTo>
                    <a:lnTo>
                      <a:pt x="14897" y="17551"/>
                    </a:lnTo>
                    <a:lnTo>
                      <a:pt x="17131" y="16110"/>
                    </a:lnTo>
                    <a:lnTo>
                      <a:pt x="20855" y="13202"/>
                    </a:lnTo>
                    <a:lnTo>
                      <a:pt x="21600" y="10290"/>
                    </a:lnTo>
                    <a:lnTo>
                      <a:pt x="20855" y="8848"/>
                    </a:lnTo>
                    <a:lnTo>
                      <a:pt x="20110" y="7442"/>
                    </a:lnTo>
                    <a:lnTo>
                      <a:pt x="17876" y="6061"/>
                    </a:lnTo>
                    <a:lnTo>
                      <a:pt x="16386" y="4709"/>
                    </a:lnTo>
                    <a:lnTo>
                      <a:pt x="13407" y="3448"/>
                    </a:lnTo>
                    <a:lnTo>
                      <a:pt x="10428" y="2222"/>
                    </a:lnTo>
                    <a:lnTo>
                      <a:pt x="6703" y="1081"/>
                    </a:lnTo>
                    <a:lnTo>
                      <a:pt x="2979" y="0"/>
                    </a:lnTo>
                    <a:close/>
                    <a:moveTo>
                      <a:pt x="2979" y="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7" name="AutoShape 8"/>
              <p:cNvSpPr>
                <a:spLocks/>
              </p:cNvSpPr>
              <p:nvPr/>
            </p:nvSpPr>
            <p:spPr bwMode="auto">
              <a:xfrm>
                <a:off x="3070" y="0"/>
                <a:ext cx="337"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213" y="10079"/>
                    </a:moveTo>
                    <a:lnTo>
                      <a:pt x="20439" y="8638"/>
                    </a:lnTo>
                    <a:lnTo>
                      <a:pt x="18892" y="7232"/>
                    </a:lnTo>
                    <a:lnTo>
                      <a:pt x="16958" y="5880"/>
                    </a:lnTo>
                    <a:lnTo>
                      <a:pt x="14701" y="4589"/>
                    </a:lnTo>
                    <a:lnTo>
                      <a:pt x="11993" y="3328"/>
                    </a:lnTo>
                    <a:lnTo>
                      <a:pt x="8511" y="2162"/>
                    </a:lnTo>
                    <a:lnTo>
                      <a:pt x="5029" y="1021"/>
                    </a:lnTo>
                    <a:lnTo>
                      <a:pt x="774" y="0"/>
                    </a:lnTo>
                    <a:lnTo>
                      <a:pt x="0" y="0"/>
                    </a:lnTo>
                    <a:lnTo>
                      <a:pt x="4256" y="1021"/>
                    </a:lnTo>
                    <a:lnTo>
                      <a:pt x="7737" y="2162"/>
                    </a:lnTo>
                    <a:lnTo>
                      <a:pt x="11219" y="3328"/>
                    </a:lnTo>
                    <a:lnTo>
                      <a:pt x="13927" y="4589"/>
                    </a:lnTo>
                    <a:lnTo>
                      <a:pt x="16184" y="5880"/>
                    </a:lnTo>
                    <a:lnTo>
                      <a:pt x="18118" y="7232"/>
                    </a:lnTo>
                    <a:lnTo>
                      <a:pt x="19666" y="8638"/>
                    </a:lnTo>
                    <a:lnTo>
                      <a:pt x="20439" y="10079"/>
                    </a:lnTo>
                    <a:lnTo>
                      <a:pt x="20826" y="11581"/>
                    </a:lnTo>
                    <a:lnTo>
                      <a:pt x="20439" y="13052"/>
                    </a:lnTo>
                    <a:lnTo>
                      <a:pt x="19666" y="14548"/>
                    </a:lnTo>
                    <a:lnTo>
                      <a:pt x="18118" y="16020"/>
                    </a:lnTo>
                    <a:lnTo>
                      <a:pt x="16571" y="17461"/>
                    </a:lnTo>
                    <a:lnTo>
                      <a:pt x="13927" y="18903"/>
                    </a:lnTo>
                    <a:lnTo>
                      <a:pt x="11219" y="20279"/>
                    </a:lnTo>
                    <a:lnTo>
                      <a:pt x="7737" y="21600"/>
                    </a:lnTo>
                    <a:lnTo>
                      <a:pt x="8511" y="21600"/>
                    </a:lnTo>
                    <a:lnTo>
                      <a:pt x="11993" y="20279"/>
                    </a:lnTo>
                    <a:lnTo>
                      <a:pt x="14701" y="18903"/>
                    </a:lnTo>
                    <a:lnTo>
                      <a:pt x="17344" y="17461"/>
                    </a:lnTo>
                    <a:lnTo>
                      <a:pt x="18892" y="16020"/>
                    </a:lnTo>
                    <a:lnTo>
                      <a:pt x="20439" y="14548"/>
                    </a:lnTo>
                    <a:lnTo>
                      <a:pt x="21213" y="13052"/>
                    </a:lnTo>
                    <a:lnTo>
                      <a:pt x="21600" y="11581"/>
                    </a:lnTo>
                    <a:lnTo>
                      <a:pt x="21213" y="10079"/>
                    </a:lnTo>
                    <a:close/>
                    <a:moveTo>
                      <a:pt x="21213" y="1007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8" name="AutoShape 9"/>
              <p:cNvSpPr>
                <a:spLocks/>
              </p:cNvSpPr>
              <p:nvPr/>
            </p:nvSpPr>
            <p:spPr bwMode="auto">
              <a:xfrm>
                <a:off x="3388" y="0"/>
                <a:ext cx="427"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990" y="9629"/>
                    </a:moveTo>
                    <a:lnTo>
                      <a:pt x="20075" y="8458"/>
                    </a:lnTo>
                    <a:lnTo>
                      <a:pt x="18551" y="7292"/>
                    </a:lnTo>
                    <a:lnTo>
                      <a:pt x="16721" y="6151"/>
                    </a:lnTo>
                    <a:lnTo>
                      <a:pt x="14281" y="5010"/>
                    </a:lnTo>
                    <a:lnTo>
                      <a:pt x="11537" y="3809"/>
                    </a:lnTo>
                    <a:lnTo>
                      <a:pt x="8233" y="2612"/>
                    </a:lnTo>
                    <a:lnTo>
                      <a:pt x="4574" y="1351"/>
                    </a:lnTo>
                    <a:lnTo>
                      <a:pt x="610" y="0"/>
                    </a:lnTo>
                    <a:lnTo>
                      <a:pt x="0" y="0"/>
                    </a:lnTo>
                    <a:lnTo>
                      <a:pt x="4269" y="1351"/>
                    </a:lnTo>
                    <a:lnTo>
                      <a:pt x="7928" y="2612"/>
                    </a:lnTo>
                    <a:lnTo>
                      <a:pt x="10978" y="3839"/>
                    </a:lnTo>
                    <a:lnTo>
                      <a:pt x="13976" y="5010"/>
                    </a:lnTo>
                    <a:lnTo>
                      <a:pt x="16111" y="6181"/>
                    </a:lnTo>
                    <a:lnTo>
                      <a:pt x="17941" y="7322"/>
                    </a:lnTo>
                    <a:lnTo>
                      <a:pt x="19465" y="8458"/>
                    </a:lnTo>
                    <a:lnTo>
                      <a:pt x="20380" y="9629"/>
                    </a:lnTo>
                    <a:lnTo>
                      <a:pt x="20990" y="10950"/>
                    </a:lnTo>
                    <a:lnTo>
                      <a:pt x="20685" y="12301"/>
                    </a:lnTo>
                    <a:lnTo>
                      <a:pt x="20075" y="13678"/>
                    </a:lnTo>
                    <a:lnTo>
                      <a:pt x="18551" y="15119"/>
                    </a:lnTo>
                    <a:lnTo>
                      <a:pt x="16721" y="16620"/>
                    </a:lnTo>
                    <a:lnTo>
                      <a:pt x="13976" y="18212"/>
                    </a:lnTo>
                    <a:lnTo>
                      <a:pt x="10368" y="19858"/>
                    </a:lnTo>
                    <a:lnTo>
                      <a:pt x="6404" y="21600"/>
                    </a:lnTo>
                    <a:lnTo>
                      <a:pt x="7014" y="21600"/>
                    </a:lnTo>
                    <a:lnTo>
                      <a:pt x="10978" y="19858"/>
                    </a:lnTo>
                    <a:lnTo>
                      <a:pt x="14586" y="18212"/>
                    </a:lnTo>
                    <a:lnTo>
                      <a:pt x="17331" y="16620"/>
                    </a:lnTo>
                    <a:lnTo>
                      <a:pt x="19160" y="15119"/>
                    </a:lnTo>
                    <a:lnTo>
                      <a:pt x="20685" y="13678"/>
                    </a:lnTo>
                    <a:lnTo>
                      <a:pt x="21295" y="12301"/>
                    </a:lnTo>
                    <a:lnTo>
                      <a:pt x="21600" y="10950"/>
                    </a:lnTo>
                    <a:lnTo>
                      <a:pt x="20990" y="9629"/>
                    </a:lnTo>
                    <a:close/>
                    <a:moveTo>
                      <a:pt x="20990" y="962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29" name="AutoShape 10"/>
              <p:cNvSpPr>
                <a:spLocks/>
              </p:cNvSpPr>
              <p:nvPr/>
            </p:nvSpPr>
            <p:spPr bwMode="auto">
              <a:xfrm>
                <a:off x="3658" y="0"/>
                <a:ext cx="558"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600" y="10109"/>
                    </a:moveTo>
                    <a:lnTo>
                      <a:pt x="20901" y="8668"/>
                    </a:lnTo>
                    <a:lnTo>
                      <a:pt x="19541" y="7232"/>
                    </a:lnTo>
                    <a:lnTo>
                      <a:pt x="17676" y="5880"/>
                    </a:lnTo>
                    <a:lnTo>
                      <a:pt x="15345" y="4559"/>
                    </a:lnTo>
                    <a:lnTo>
                      <a:pt x="12315" y="3298"/>
                    </a:lnTo>
                    <a:lnTo>
                      <a:pt x="8858" y="2132"/>
                    </a:lnTo>
                    <a:lnTo>
                      <a:pt x="4895" y="1021"/>
                    </a:lnTo>
                    <a:lnTo>
                      <a:pt x="466" y="0"/>
                    </a:lnTo>
                    <a:lnTo>
                      <a:pt x="0" y="0"/>
                    </a:lnTo>
                    <a:lnTo>
                      <a:pt x="4429" y="1021"/>
                    </a:lnTo>
                    <a:lnTo>
                      <a:pt x="8391" y="2132"/>
                    </a:lnTo>
                    <a:lnTo>
                      <a:pt x="11849" y="3298"/>
                    </a:lnTo>
                    <a:lnTo>
                      <a:pt x="14879" y="4559"/>
                    </a:lnTo>
                    <a:lnTo>
                      <a:pt x="17210" y="5880"/>
                    </a:lnTo>
                    <a:lnTo>
                      <a:pt x="19075" y="7232"/>
                    </a:lnTo>
                    <a:lnTo>
                      <a:pt x="20435" y="8668"/>
                    </a:lnTo>
                    <a:lnTo>
                      <a:pt x="21134" y="10109"/>
                    </a:lnTo>
                    <a:lnTo>
                      <a:pt x="21134" y="11641"/>
                    </a:lnTo>
                    <a:lnTo>
                      <a:pt x="20668" y="13172"/>
                    </a:lnTo>
                    <a:lnTo>
                      <a:pt x="19541" y="14669"/>
                    </a:lnTo>
                    <a:lnTo>
                      <a:pt x="17676" y="16140"/>
                    </a:lnTo>
                    <a:lnTo>
                      <a:pt x="15112" y="17581"/>
                    </a:lnTo>
                    <a:lnTo>
                      <a:pt x="12082" y="18958"/>
                    </a:lnTo>
                    <a:lnTo>
                      <a:pt x="8391" y="20309"/>
                    </a:lnTo>
                    <a:lnTo>
                      <a:pt x="3963" y="21600"/>
                    </a:lnTo>
                    <a:lnTo>
                      <a:pt x="4429" y="21600"/>
                    </a:lnTo>
                    <a:lnTo>
                      <a:pt x="8858" y="20309"/>
                    </a:lnTo>
                    <a:lnTo>
                      <a:pt x="12548" y="18958"/>
                    </a:lnTo>
                    <a:lnTo>
                      <a:pt x="15578" y="17581"/>
                    </a:lnTo>
                    <a:lnTo>
                      <a:pt x="18142" y="16140"/>
                    </a:lnTo>
                    <a:lnTo>
                      <a:pt x="20007" y="14669"/>
                    </a:lnTo>
                    <a:lnTo>
                      <a:pt x="21134" y="13172"/>
                    </a:lnTo>
                    <a:lnTo>
                      <a:pt x="21600" y="11641"/>
                    </a:lnTo>
                    <a:lnTo>
                      <a:pt x="21600" y="10109"/>
                    </a:lnTo>
                    <a:close/>
                    <a:moveTo>
                      <a:pt x="21600" y="1010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0" name="AutoShape 11"/>
              <p:cNvSpPr>
                <a:spLocks/>
              </p:cNvSpPr>
              <p:nvPr/>
            </p:nvSpPr>
            <p:spPr bwMode="auto">
              <a:xfrm>
                <a:off x="3958" y="0"/>
                <a:ext cx="69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600" y="10440"/>
                    </a:moveTo>
                    <a:lnTo>
                      <a:pt x="21035" y="9058"/>
                    </a:lnTo>
                    <a:lnTo>
                      <a:pt x="19905" y="7712"/>
                    </a:lnTo>
                    <a:lnTo>
                      <a:pt x="18021" y="6361"/>
                    </a:lnTo>
                    <a:lnTo>
                      <a:pt x="15603" y="5040"/>
                    </a:lnTo>
                    <a:lnTo>
                      <a:pt x="12590" y="3748"/>
                    </a:lnTo>
                    <a:lnTo>
                      <a:pt x="9199" y="2462"/>
                    </a:lnTo>
                    <a:lnTo>
                      <a:pt x="5086" y="1201"/>
                    </a:lnTo>
                    <a:lnTo>
                      <a:pt x="377" y="0"/>
                    </a:lnTo>
                    <a:lnTo>
                      <a:pt x="0" y="0"/>
                    </a:lnTo>
                    <a:lnTo>
                      <a:pt x="4709" y="1201"/>
                    </a:lnTo>
                    <a:lnTo>
                      <a:pt x="8822" y="2462"/>
                    </a:lnTo>
                    <a:lnTo>
                      <a:pt x="12213" y="3748"/>
                    </a:lnTo>
                    <a:lnTo>
                      <a:pt x="15227" y="5040"/>
                    </a:lnTo>
                    <a:lnTo>
                      <a:pt x="17644" y="6361"/>
                    </a:lnTo>
                    <a:lnTo>
                      <a:pt x="19528" y="7712"/>
                    </a:lnTo>
                    <a:lnTo>
                      <a:pt x="20658" y="9058"/>
                    </a:lnTo>
                    <a:lnTo>
                      <a:pt x="21223" y="10440"/>
                    </a:lnTo>
                    <a:lnTo>
                      <a:pt x="21223" y="11851"/>
                    </a:lnTo>
                    <a:lnTo>
                      <a:pt x="20658" y="13262"/>
                    </a:lnTo>
                    <a:lnTo>
                      <a:pt x="19340" y="14669"/>
                    </a:lnTo>
                    <a:lnTo>
                      <a:pt x="17456" y="16080"/>
                    </a:lnTo>
                    <a:lnTo>
                      <a:pt x="14850" y="17491"/>
                    </a:lnTo>
                    <a:lnTo>
                      <a:pt x="11648" y="18903"/>
                    </a:lnTo>
                    <a:lnTo>
                      <a:pt x="7880" y="20249"/>
                    </a:lnTo>
                    <a:lnTo>
                      <a:pt x="3579" y="21600"/>
                    </a:lnTo>
                    <a:lnTo>
                      <a:pt x="3956" y="21600"/>
                    </a:lnTo>
                    <a:lnTo>
                      <a:pt x="8257" y="20249"/>
                    </a:lnTo>
                    <a:lnTo>
                      <a:pt x="12024" y="18903"/>
                    </a:lnTo>
                    <a:lnTo>
                      <a:pt x="15227" y="17491"/>
                    </a:lnTo>
                    <a:lnTo>
                      <a:pt x="17833" y="16110"/>
                    </a:lnTo>
                    <a:lnTo>
                      <a:pt x="19716" y="14699"/>
                    </a:lnTo>
                    <a:lnTo>
                      <a:pt x="21035" y="13292"/>
                    </a:lnTo>
                    <a:lnTo>
                      <a:pt x="21600" y="11851"/>
                    </a:lnTo>
                    <a:lnTo>
                      <a:pt x="21600" y="10440"/>
                    </a:lnTo>
                    <a:close/>
                    <a:moveTo>
                      <a:pt x="21600" y="1044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1" name="AutoShape 12"/>
              <p:cNvSpPr>
                <a:spLocks/>
              </p:cNvSpPr>
              <p:nvPr/>
            </p:nvSpPr>
            <p:spPr bwMode="auto">
              <a:xfrm>
                <a:off x="4234" y="0"/>
                <a:ext cx="864"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1449" y="10650"/>
                    </a:moveTo>
                    <a:lnTo>
                      <a:pt x="20847" y="9178"/>
                    </a:lnTo>
                    <a:lnTo>
                      <a:pt x="20270" y="8428"/>
                    </a:lnTo>
                    <a:lnTo>
                      <a:pt x="19668" y="7712"/>
                    </a:lnTo>
                    <a:lnTo>
                      <a:pt x="18765" y="6991"/>
                    </a:lnTo>
                    <a:lnTo>
                      <a:pt x="17862" y="6271"/>
                    </a:lnTo>
                    <a:lnTo>
                      <a:pt x="16658" y="5580"/>
                    </a:lnTo>
                    <a:lnTo>
                      <a:pt x="15303" y="4890"/>
                    </a:lnTo>
                    <a:lnTo>
                      <a:pt x="12318" y="3598"/>
                    </a:lnTo>
                    <a:lnTo>
                      <a:pt x="8856" y="2342"/>
                    </a:lnTo>
                    <a:lnTo>
                      <a:pt x="4817" y="1141"/>
                    </a:lnTo>
                    <a:lnTo>
                      <a:pt x="301" y="0"/>
                    </a:lnTo>
                    <a:lnTo>
                      <a:pt x="0" y="0"/>
                    </a:lnTo>
                    <a:lnTo>
                      <a:pt x="4516" y="1141"/>
                    </a:lnTo>
                    <a:lnTo>
                      <a:pt x="8555" y="2342"/>
                    </a:lnTo>
                    <a:lnTo>
                      <a:pt x="12017" y="3598"/>
                    </a:lnTo>
                    <a:lnTo>
                      <a:pt x="15002" y="4920"/>
                    </a:lnTo>
                    <a:lnTo>
                      <a:pt x="16357" y="5610"/>
                    </a:lnTo>
                    <a:lnTo>
                      <a:pt x="17561" y="6301"/>
                    </a:lnTo>
                    <a:lnTo>
                      <a:pt x="18464" y="7022"/>
                    </a:lnTo>
                    <a:lnTo>
                      <a:pt x="19367" y="7742"/>
                    </a:lnTo>
                    <a:lnTo>
                      <a:pt x="20120" y="8458"/>
                    </a:lnTo>
                    <a:lnTo>
                      <a:pt x="20546" y="9178"/>
                    </a:lnTo>
                    <a:lnTo>
                      <a:pt x="20998" y="9929"/>
                    </a:lnTo>
                    <a:lnTo>
                      <a:pt x="21148" y="10650"/>
                    </a:lnTo>
                    <a:lnTo>
                      <a:pt x="21299" y="11401"/>
                    </a:lnTo>
                    <a:lnTo>
                      <a:pt x="21148" y="12151"/>
                    </a:lnTo>
                    <a:lnTo>
                      <a:pt x="20847" y="12872"/>
                    </a:lnTo>
                    <a:lnTo>
                      <a:pt x="20546" y="13618"/>
                    </a:lnTo>
                    <a:lnTo>
                      <a:pt x="19969" y="14338"/>
                    </a:lnTo>
                    <a:lnTo>
                      <a:pt x="19217" y="15089"/>
                    </a:lnTo>
                    <a:lnTo>
                      <a:pt x="18163" y="15810"/>
                    </a:lnTo>
                    <a:lnTo>
                      <a:pt x="17109" y="16530"/>
                    </a:lnTo>
                    <a:lnTo>
                      <a:pt x="14701" y="17852"/>
                    </a:lnTo>
                    <a:lnTo>
                      <a:pt x="11866" y="19138"/>
                    </a:lnTo>
                    <a:lnTo>
                      <a:pt x="8404" y="20399"/>
                    </a:lnTo>
                    <a:lnTo>
                      <a:pt x="4516" y="21600"/>
                    </a:lnTo>
                    <a:lnTo>
                      <a:pt x="4817" y="21600"/>
                    </a:lnTo>
                    <a:lnTo>
                      <a:pt x="8705" y="20399"/>
                    </a:lnTo>
                    <a:lnTo>
                      <a:pt x="12167" y="19138"/>
                    </a:lnTo>
                    <a:lnTo>
                      <a:pt x="15002" y="17882"/>
                    </a:lnTo>
                    <a:lnTo>
                      <a:pt x="17410" y="16560"/>
                    </a:lnTo>
                    <a:lnTo>
                      <a:pt x="18464" y="15840"/>
                    </a:lnTo>
                    <a:lnTo>
                      <a:pt x="19518" y="15119"/>
                    </a:lnTo>
                    <a:lnTo>
                      <a:pt x="20270" y="14368"/>
                    </a:lnTo>
                    <a:lnTo>
                      <a:pt x="20847" y="13648"/>
                    </a:lnTo>
                    <a:lnTo>
                      <a:pt x="21148" y="12902"/>
                    </a:lnTo>
                    <a:lnTo>
                      <a:pt x="21449" y="12151"/>
                    </a:lnTo>
                    <a:lnTo>
                      <a:pt x="21600" y="11401"/>
                    </a:lnTo>
                    <a:lnTo>
                      <a:pt x="21449" y="10650"/>
                    </a:lnTo>
                    <a:close/>
                    <a:moveTo>
                      <a:pt x="21449" y="1065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2" name="AutoShape 13"/>
              <p:cNvSpPr>
                <a:spLocks/>
              </p:cNvSpPr>
              <p:nvPr/>
            </p:nvSpPr>
            <p:spPr bwMode="auto">
              <a:xfrm>
                <a:off x="2111" y="0"/>
                <a:ext cx="15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2609" y="9719"/>
                    </a:moveTo>
                    <a:lnTo>
                      <a:pt x="4349" y="8158"/>
                    </a:lnTo>
                    <a:lnTo>
                      <a:pt x="6089" y="6661"/>
                    </a:lnTo>
                    <a:lnTo>
                      <a:pt x="8553" y="5280"/>
                    </a:lnTo>
                    <a:lnTo>
                      <a:pt x="11162" y="3959"/>
                    </a:lnTo>
                    <a:lnTo>
                      <a:pt x="12032" y="3358"/>
                    </a:lnTo>
                    <a:lnTo>
                      <a:pt x="13772" y="2788"/>
                    </a:lnTo>
                    <a:lnTo>
                      <a:pt x="15511" y="2222"/>
                    </a:lnTo>
                    <a:lnTo>
                      <a:pt x="16381" y="1712"/>
                    </a:lnTo>
                    <a:lnTo>
                      <a:pt x="18121" y="1231"/>
                    </a:lnTo>
                    <a:lnTo>
                      <a:pt x="18991" y="781"/>
                    </a:lnTo>
                    <a:lnTo>
                      <a:pt x="20730" y="360"/>
                    </a:lnTo>
                    <a:lnTo>
                      <a:pt x="21600" y="0"/>
                    </a:lnTo>
                    <a:lnTo>
                      <a:pt x="19860" y="0"/>
                    </a:lnTo>
                    <a:lnTo>
                      <a:pt x="18991" y="360"/>
                    </a:lnTo>
                    <a:lnTo>
                      <a:pt x="17251" y="781"/>
                    </a:lnTo>
                    <a:lnTo>
                      <a:pt x="16381" y="1231"/>
                    </a:lnTo>
                    <a:lnTo>
                      <a:pt x="14642" y="1712"/>
                    </a:lnTo>
                    <a:lnTo>
                      <a:pt x="13772" y="2222"/>
                    </a:lnTo>
                    <a:lnTo>
                      <a:pt x="12032" y="2788"/>
                    </a:lnTo>
                    <a:lnTo>
                      <a:pt x="10293" y="3358"/>
                    </a:lnTo>
                    <a:lnTo>
                      <a:pt x="9423" y="3959"/>
                    </a:lnTo>
                    <a:lnTo>
                      <a:pt x="6958" y="5280"/>
                    </a:lnTo>
                    <a:lnTo>
                      <a:pt x="4349" y="6661"/>
                    </a:lnTo>
                    <a:lnTo>
                      <a:pt x="2609" y="8158"/>
                    </a:lnTo>
                    <a:lnTo>
                      <a:pt x="870" y="9719"/>
                    </a:lnTo>
                    <a:lnTo>
                      <a:pt x="0" y="11401"/>
                    </a:lnTo>
                    <a:lnTo>
                      <a:pt x="870" y="13022"/>
                    </a:lnTo>
                    <a:lnTo>
                      <a:pt x="1740" y="14609"/>
                    </a:lnTo>
                    <a:lnTo>
                      <a:pt x="3479" y="16110"/>
                    </a:lnTo>
                    <a:lnTo>
                      <a:pt x="5219" y="17581"/>
                    </a:lnTo>
                    <a:lnTo>
                      <a:pt x="8553" y="18988"/>
                    </a:lnTo>
                    <a:lnTo>
                      <a:pt x="12902" y="20309"/>
                    </a:lnTo>
                    <a:lnTo>
                      <a:pt x="18121" y="21600"/>
                    </a:lnTo>
                    <a:lnTo>
                      <a:pt x="19860" y="21600"/>
                    </a:lnTo>
                    <a:lnTo>
                      <a:pt x="14642" y="20309"/>
                    </a:lnTo>
                    <a:lnTo>
                      <a:pt x="10293" y="18988"/>
                    </a:lnTo>
                    <a:lnTo>
                      <a:pt x="6958" y="17581"/>
                    </a:lnTo>
                    <a:lnTo>
                      <a:pt x="5219" y="16140"/>
                    </a:lnTo>
                    <a:lnTo>
                      <a:pt x="3479" y="14609"/>
                    </a:lnTo>
                    <a:lnTo>
                      <a:pt x="2609" y="13052"/>
                    </a:lnTo>
                    <a:lnTo>
                      <a:pt x="1740" y="11401"/>
                    </a:lnTo>
                    <a:lnTo>
                      <a:pt x="2609" y="9719"/>
                    </a:lnTo>
                    <a:close/>
                    <a:moveTo>
                      <a:pt x="2609" y="971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3" name="AutoShape 14"/>
              <p:cNvSpPr>
                <a:spLocks/>
              </p:cNvSpPr>
              <p:nvPr/>
            </p:nvSpPr>
            <p:spPr bwMode="auto">
              <a:xfrm>
                <a:off x="1679" y="0"/>
                <a:ext cx="30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1300" y="10320"/>
                    </a:moveTo>
                    <a:lnTo>
                      <a:pt x="2167" y="8758"/>
                    </a:lnTo>
                    <a:lnTo>
                      <a:pt x="3901" y="7262"/>
                    </a:lnTo>
                    <a:lnTo>
                      <a:pt x="6068" y="5850"/>
                    </a:lnTo>
                    <a:lnTo>
                      <a:pt x="9102" y="4499"/>
                    </a:lnTo>
                    <a:lnTo>
                      <a:pt x="11703" y="3208"/>
                    </a:lnTo>
                    <a:lnTo>
                      <a:pt x="15098" y="2042"/>
                    </a:lnTo>
                    <a:lnTo>
                      <a:pt x="18132" y="961"/>
                    </a:lnTo>
                    <a:lnTo>
                      <a:pt x="21600" y="0"/>
                    </a:lnTo>
                    <a:lnTo>
                      <a:pt x="20733" y="0"/>
                    </a:lnTo>
                    <a:lnTo>
                      <a:pt x="17266" y="961"/>
                    </a:lnTo>
                    <a:lnTo>
                      <a:pt x="14304" y="2042"/>
                    </a:lnTo>
                    <a:lnTo>
                      <a:pt x="11270" y="3208"/>
                    </a:lnTo>
                    <a:lnTo>
                      <a:pt x="8235" y="4499"/>
                    </a:lnTo>
                    <a:lnTo>
                      <a:pt x="5635" y="5850"/>
                    </a:lnTo>
                    <a:lnTo>
                      <a:pt x="3468" y="7262"/>
                    </a:lnTo>
                    <a:lnTo>
                      <a:pt x="1734" y="8758"/>
                    </a:lnTo>
                    <a:lnTo>
                      <a:pt x="433" y="10320"/>
                    </a:lnTo>
                    <a:lnTo>
                      <a:pt x="0" y="11881"/>
                    </a:lnTo>
                    <a:lnTo>
                      <a:pt x="867" y="13382"/>
                    </a:lnTo>
                    <a:lnTo>
                      <a:pt x="2167" y="14879"/>
                    </a:lnTo>
                    <a:lnTo>
                      <a:pt x="3901" y="16290"/>
                    </a:lnTo>
                    <a:lnTo>
                      <a:pt x="6935" y="17701"/>
                    </a:lnTo>
                    <a:lnTo>
                      <a:pt x="10403" y="19048"/>
                    </a:lnTo>
                    <a:lnTo>
                      <a:pt x="14665" y="20339"/>
                    </a:lnTo>
                    <a:lnTo>
                      <a:pt x="19866" y="21600"/>
                    </a:lnTo>
                    <a:lnTo>
                      <a:pt x="20733" y="21600"/>
                    </a:lnTo>
                    <a:lnTo>
                      <a:pt x="15532" y="20339"/>
                    </a:lnTo>
                    <a:lnTo>
                      <a:pt x="11270" y="19048"/>
                    </a:lnTo>
                    <a:lnTo>
                      <a:pt x="7802" y="17701"/>
                    </a:lnTo>
                    <a:lnTo>
                      <a:pt x="4768" y="16320"/>
                    </a:lnTo>
                    <a:lnTo>
                      <a:pt x="3034" y="14879"/>
                    </a:lnTo>
                    <a:lnTo>
                      <a:pt x="1734" y="13412"/>
                    </a:lnTo>
                    <a:lnTo>
                      <a:pt x="867" y="11881"/>
                    </a:lnTo>
                    <a:lnTo>
                      <a:pt x="1300" y="10320"/>
                    </a:lnTo>
                    <a:close/>
                    <a:moveTo>
                      <a:pt x="1300" y="1032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4" name="AutoShape 15"/>
              <p:cNvSpPr>
                <a:spLocks/>
              </p:cNvSpPr>
              <p:nvPr/>
            </p:nvSpPr>
            <p:spPr bwMode="auto">
              <a:xfrm>
                <a:off x="1278" y="0"/>
                <a:ext cx="425"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1600" y="0"/>
                    </a:moveTo>
                    <a:lnTo>
                      <a:pt x="20989" y="0"/>
                    </a:lnTo>
                    <a:lnTo>
                      <a:pt x="16098" y="1111"/>
                    </a:lnTo>
                    <a:lnTo>
                      <a:pt x="12175" y="2312"/>
                    </a:lnTo>
                    <a:lnTo>
                      <a:pt x="8508" y="3538"/>
                    </a:lnTo>
                    <a:lnTo>
                      <a:pt x="5451" y="4859"/>
                    </a:lnTo>
                    <a:lnTo>
                      <a:pt x="3311" y="6241"/>
                    </a:lnTo>
                    <a:lnTo>
                      <a:pt x="1477" y="7652"/>
                    </a:lnTo>
                    <a:lnTo>
                      <a:pt x="306" y="9118"/>
                    </a:lnTo>
                    <a:lnTo>
                      <a:pt x="0" y="10620"/>
                    </a:lnTo>
                    <a:lnTo>
                      <a:pt x="306" y="12031"/>
                    </a:lnTo>
                    <a:lnTo>
                      <a:pt x="1223" y="13442"/>
                    </a:lnTo>
                    <a:lnTo>
                      <a:pt x="2394" y="14819"/>
                    </a:lnTo>
                    <a:lnTo>
                      <a:pt x="4534" y="16230"/>
                    </a:lnTo>
                    <a:lnTo>
                      <a:pt x="6979" y="17611"/>
                    </a:lnTo>
                    <a:lnTo>
                      <a:pt x="10036" y="18958"/>
                    </a:lnTo>
                    <a:lnTo>
                      <a:pt x="13704" y="20309"/>
                    </a:lnTo>
                    <a:lnTo>
                      <a:pt x="17626" y="21600"/>
                    </a:lnTo>
                    <a:lnTo>
                      <a:pt x="18238" y="21600"/>
                    </a:lnTo>
                    <a:lnTo>
                      <a:pt x="14315" y="20309"/>
                    </a:lnTo>
                    <a:lnTo>
                      <a:pt x="10647" y="18958"/>
                    </a:lnTo>
                    <a:lnTo>
                      <a:pt x="7591" y="17611"/>
                    </a:lnTo>
                    <a:lnTo>
                      <a:pt x="5145" y="16230"/>
                    </a:lnTo>
                    <a:lnTo>
                      <a:pt x="3006" y="14819"/>
                    </a:lnTo>
                    <a:lnTo>
                      <a:pt x="1783" y="13442"/>
                    </a:lnTo>
                    <a:lnTo>
                      <a:pt x="917" y="12031"/>
                    </a:lnTo>
                    <a:lnTo>
                      <a:pt x="611" y="10620"/>
                    </a:lnTo>
                    <a:lnTo>
                      <a:pt x="917" y="9118"/>
                    </a:lnTo>
                    <a:lnTo>
                      <a:pt x="2089" y="7652"/>
                    </a:lnTo>
                    <a:lnTo>
                      <a:pt x="3617" y="6241"/>
                    </a:lnTo>
                    <a:lnTo>
                      <a:pt x="6062" y="4859"/>
                    </a:lnTo>
                    <a:lnTo>
                      <a:pt x="9119" y="3538"/>
                    </a:lnTo>
                    <a:lnTo>
                      <a:pt x="12481" y="2312"/>
                    </a:lnTo>
                    <a:lnTo>
                      <a:pt x="16709" y="1111"/>
                    </a:lnTo>
                    <a:lnTo>
                      <a:pt x="21600" y="0"/>
                    </a:lnTo>
                    <a:close/>
                    <a:moveTo>
                      <a:pt x="21600" y="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5" name="AutoShape 16"/>
              <p:cNvSpPr>
                <a:spLocks/>
              </p:cNvSpPr>
              <p:nvPr/>
            </p:nvSpPr>
            <p:spPr bwMode="auto">
              <a:xfrm>
                <a:off x="840" y="0"/>
                <a:ext cx="575"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452" y="10740"/>
                    </a:moveTo>
                    <a:lnTo>
                      <a:pt x="903" y="9239"/>
                    </a:lnTo>
                    <a:lnTo>
                      <a:pt x="2032" y="7802"/>
                    </a:lnTo>
                    <a:lnTo>
                      <a:pt x="3613" y="6391"/>
                    </a:lnTo>
                    <a:lnTo>
                      <a:pt x="6096" y="5010"/>
                    </a:lnTo>
                    <a:lnTo>
                      <a:pt x="8994" y="3658"/>
                    </a:lnTo>
                    <a:lnTo>
                      <a:pt x="12606" y="2402"/>
                    </a:lnTo>
                    <a:lnTo>
                      <a:pt x="16896" y="1171"/>
                    </a:lnTo>
                    <a:lnTo>
                      <a:pt x="21600" y="0"/>
                    </a:lnTo>
                    <a:lnTo>
                      <a:pt x="21148" y="0"/>
                    </a:lnTo>
                    <a:lnTo>
                      <a:pt x="16445" y="1171"/>
                    </a:lnTo>
                    <a:lnTo>
                      <a:pt x="12155" y="2402"/>
                    </a:lnTo>
                    <a:lnTo>
                      <a:pt x="8542" y="3688"/>
                    </a:lnTo>
                    <a:lnTo>
                      <a:pt x="5645" y="5010"/>
                    </a:lnTo>
                    <a:lnTo>
                      <a:pt x="3161" y="6391"/>
                    </a:lnTo>
                    <a:lnTo>
                      <a:pt x="1580" y="7802"/>
                    </a:lnTo>
                    <a:lnTo>
                      <a:pt x="452" y="9269"/>
                    </a:lnTo>
                    <a:lnTo>
                      <a:pt x="0" y="10740"/>
                    </a:lnTo>
                    <a:lnTo>
                      <a:pt x="226" y="12181"/>
                    </a:lnTo>
                    <a:lnTo>
                      <a:pt x="1129" y="13588"/>
                    </a:lnTo>
                    <a:lnTo>
                      <a:pt x="2484" y="14999"/>
                    </a:lnTo>
                    <a:lnTo>
                      <a:pt x="4516" y="16380"/>
                    </a:lnTo>
                    <a:lnTo>
                      <a:pt x="7187" y="17761"/>
                    </a:lnTo>
                    <a:lnTo>
                      <a:pt x="10348" y="19078"/>
                    </a:lnTo>
                    <a:lnTo>
                      <a:pt x="13961" y="20369"/>
                    </a:lnTo>
                    <a:lnTo>
                      <a:pt x="18213" y="21600"/>
                    </a:lnTo>
                    <a:lnTo>
                      <a:pt x="18665" y="21600"/>
                    </a:lnTo>
                    <a:lnTo>
                      <a:pt x="14413" y="20369"/>
                    </a:lnTo>
                    <a:lnTo>
                      <a:pt x="10800" y="19078"/>
                    </a:lnTo>
                    <a:lnTo>
                      <a:pt x="7639" y="17761"/>
                    </a:lnTo>
                    <a:lnTo>
                      <a:pt x="4967" y="16380"/>
                    </a:lnTo>
                    <a:lnTo>
                      <a:pt x="2935" y="14999"/>
                    </a:lnTo>
                    <a:lnTo>
                      <a:pt x="1580" y="13588"/>
                    </a:lnTo>
                    <a:lnTo>
                      <a:pt x="677" y="12181"/>
                    </a:lnTo>
                    <a:lnTo>
                      <a:pt x="452" y="10740"/>
                    </a:lnTo>
                    <a:close/>
                    <a:moveTo>
                      <a:pt x="452" y="1074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6" name="AutoShape 17"/>
              <p:cNvSpPr>
                <a:spLocks/>
              </p:cNvSpPr>
              <p:nvPr/>
            </p:nvSpPr>
            <p:spPr bwMode="auto">
              <a:xfrm>
                <a:off x="414" y="0"/>
                <a:ext cx="737"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353" y="10500"/>
                    </a:moveTo>
                    <a:lnTo>
                      <a:pt x="852" y="8998"/>
                    </a:lnTo>
                    <a:lnTo>
                      <a:pt x="2087" y="7532"/>
                    </a:lnTo>
                    <a:lnTo>
                      <a:pt x="3850" y="6121"/>
                    </a:lnTo>
                    <a:lnTo>
                      <a:pt x="6318" y="4709"/>
                    </a:lnTo>
                    <a:lnTo>
                      <a:pt x="9287" y="3448"/>
                    </a:lnTo>
                    <a:lnTo>
                      <a:pt x="12989" y="2222"/>
                    </a:lnTo>
                    <a:lnTo>
                      <a:pt x="17045" y="1081"/>
                    </a:lnTo>
                    <a:lnTo>
                      <a:pt x="21600" y="0"/>
                    </a:lnTo>
                    <a:lnTo>
                      <a:pt x="21247" y="0"/>
                    </a:lnTo>
                    <a:lnTo>
                      <a:pt x="16692" y="1051"/>
                    </a:lnTo>
                    <a:lnTo>
                      <a:pt x="12637" y="2192"/>
                    </a:lnTo>
                    <a:lnTo>
                      <a:pt x="9140" y="3418"/>
                    </a:lnTo>
                    <a:lnTo>
                      <a:pt x="6142" y="4709"/>
                    </a:lnTo>
                    <a:lnTo>
                      <a:pt x="3673" y="6091"/>
                    </a:lnTo>
                    <a:lnTo>
                      <a:pt x="1734" y="7532"/>
                    </a:lnTo>
                    <a:lnTo>
                      <a:pt x="529" y="8998"/>
                    </a:lnTo>
                    <a:lnTo>
                      <a:pt x="0" y="10500"/>
                    </a:lnTo>
                    <a:lnTo>
                      <a:pt x="176" y="12031"/>
                    </a:lnTo>
                    <a:lnTo>
                      <a:pt x="852" y="13558"/>
                    </a:lnTo>
                    <a:lnTo>
                      <a:pt x="2263" y="15089"/>
                    </a:lnTo>
                    <a:lnTo>
                      <a:pt x="4379" y="16590"/>
                    </a:lnTo>
                    <a:lnTo>
                      <a:pt x="6671" y="17882"/>
                    </a:lnTo>
                    <a:lnTo>
                      <a:pt x="9287" y="19138"/>
                    </a:lnTo>
                    <a:lnTo>
                      <a:pt x="12460" y="20399"/>
                    </a:lnTo>
                    <a:lnTo>
                      <a:pt x="15987" y="21600"/>
                    </a:lnTo>
                    <a:lnTo>
                      <a:pt x="16340" y="21600"/>
                    </a:lnTo>
                    <a:lnTo>
                      <a:pt x="12813" y="20399"/>
                    </a:lnTo>
                    <a:lnTo>
                      <a:pt x="9639" y="19138"/>
                    </a:lnTo>
                    <a:lnTo>
                      <a:pt x="7024" y="17882"/>
                    </a:lnTo>
                    <a:lnTo>
                      <a:pt x="4731" y="16590"/>
                    </a:lnTo>
                    <a:lnTo>
                      <a:pt x="2616" y="15089"/>
                    </a:lnTo>
                    <a:lnTo>
                      <a:pt x="1205" y="13558"/>
                    </a:lnTo>
                    <a:lnTo>
                      <a:pt x="529" y="12031"/>
                    </a:lnTo>
                    <a:lnTo>
                      <a:pt x="353" y="10500"/>
                    </a:lnTo>
                    <a:close/>
                    <a:moveTo>
                      <a:pt x="353" y="10500"/>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37" name="AutoShape 18"/>
              <p:cNvSpPr>
                <a:spLocks/>
              </p:cNvSpPr>
              <p:nvPr/>
            </p:nvSpPr>
            <p:spPr bwMode="auto">
              <a:xfrm>
                <a:off x="0" y="0"/>
                <a:ext cx="840" cy="4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465" y="9749"/>
                    </a:moveTo>
                    <a:lnTo>
                      <a:pt x="1239" y="8548"/>
                    </a:lnTo>
                    <a:lnTo>
                      <a:pt x="2477" y="7382"/>
                    </a:lnTo>
                    <a:lnTo>
                      <a:pt x="4155" y="6181"/>
                    </a:lnTo>
                    <a:lnTo>
                      <a:pt x="6477" y="4980"/>
                    </a:lnTo>
                    <a:lnTo>
                      <a:pt x="9419" y="3778"/>
                    </a:lnTo>
                    <a:lnTo>
                      <a:pt x="12800" y="2552"/>
                    </a:lnTo>
                    <a:lnTo>
                      <a:pt x="16981" y="1291"/>
                    </a:lnTo>
                    <a:lnTo>
                      <a:pt x="19123" y="661"/>
                    </a:lnTo>
                    <a:lnTo>
                      <a:pt x="21600" y="0"/>
                    </a:lnTo>
                    <a:lnTo>
                      <a:pt x="21290" y="0"/>
                    </a:lnTo>
                    <a:lnTo>
                      <a:pt x="18813" y="661"/>
                    </a:lnTo>
                    <a:lnTo>
                      <a:pt x="16516" y="1291"/>
                    </a:lnTo>
                    <a:lnTo>
                      <a:pt x="14503" y="1922"/>
                    </a:lnTo>
                    <a:lnTo>
                      <a:pt x="12490" y="2552"/>
                    </a:lnTo>
                    <a:lnTo>
                      <a:pt x="9110" y="3778"/>
                    </a:lnTo>
                    <a:lnTo>
                      <a:pt x="6168" y="4980"/>
                    </a:lnTo>
                    <a:lnTo>
                      <a:pt x="3871" y="6181"/>
                    </a:lnTo>
                    <a:lnTo>
                      <a:pt x="2168" y="7352"/>
                    </a:lnTo>
                    <a:lnTo>
                      <a:pt x="929" y="8518"/>
                    </a:lnTo>
                    <a:lnTo>
                      <a:pt x="155" y="9719"/>
                    </a:lnTo>
                    <a:lnTo>
                      <a:pt x="0" y="11010"/>
                    </a:lnTo>
                    <a:lnTo>
                      <a:pt x="310" y="12361"/>
                    </a:lnTo>
                    <a:lnTo>
                      <a:pt x="1239" y="13708"/>
                    </a:lnTo>
                    <a:lnTo>
                      <a:pt x="2942" y="15149"/>
                    </a:lnTo>
                    <a:lnTo>
                      <a:pt x="3871" y="15870"/>
                    </a:lnTo>
                    <a:lnTo>
                      <a:pt x="5084" y="16620"/>
                    </a:lnTo>
                    <a:lnTo>
                      <a:pt x="6323" y="17401"/>
                    </a:lnTo>
                    <a:lnTo>
                      <a:pt x="7871" y="18212"/>
                    </a:lnTo>
                    <a:lnTo>
                      <a:pt x="9419" y="19018"/>
                    </a:lnTo>
                    <a:lnTo>
                      <a:pt x="11277" y="19858"/>
                    </a:lnTo>
                    <a:lnTo>
                      <a:pt x="13110" y="20699"/>
                    </a:lnTo>
                    <a:lnTo>
                      <a:pt x="15277" y="21600"/>
                    </a:lnTo>
                    <a:lnTo>
                      <a:pt x="15587" y="21600"/>
                    </a:lnTo>
                    <a:lnTo>
                      <a:pt x="13419" y="20699"/>
                    </a:lnTo>
                    <a:lnTo>
                      <a:pt x="11561" y="19858"/>
                    </a:lnTo>
                    <a:lnTo>
                      <a:pt x="9729" y="19018"/>
                    </a:lnTo>
                    <a:lnTo>
                      <a:pt x="8181" y="18212"/>
                    </a:lnTo>
                    <a:lnTo>
                      <a:pt x="6632" y="17401"/>
                    </a:lnTo>
                    <a:lnTo>
                      <a:pt x="5394" y="16650"/>
                    </a:lnTo>
                    <a:lnTo>
                      <a:pt x="4155" y="15870"/>
                    </a:lnTo>
                    <a:lnTo>
                      <a:pt x="3252" y="15149"/>
                    </a:lnTo>
                    <a:lnTo>
                      <a:pt x="1548" y="13708"/>
                    </a:lnTo>
                    <a:lnTo>
                      <a:pt x="619" y="12361"/>
                    </a:lnTo>
                    <a:lnTo>
                      <a:pt x="310" y="11040"/>
                    </a:lnTo>
                    <a:lnTo>
                      <a:pt x="465" y="9749"/>
                    </a:lnTo>
                    <a:close/>
                    <a:moveTo>
                      <a:pt x="465" y="9749"/>
                    </a:moveTo>
                  </a:path>
                </a:pathLst>
              </a:custGeom>
              <a:gradFill rotWithShape="0">
                <a:gsLst>
                  <a:gs pos="0">
                    <a:srgbClr val="0062D0"/>
                  </a:gs>
                  <a:gs pos="100000">
                    <a:srgbClr val="00418B"/>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grpSp>
        <p:sp>
          <p:nvSpPr>
            <p:cNvPr id="669706" name="AutoShape 19"/>
            <p:cNvSpPr>
              <a:spLocks/>
            </p:cNvSpPr>
            <p:nvPr/>
          </p:nvSpPr>
          <p:spPr bwMode="auto">
            <a:xfrm>
              <a:off x="5" y="2901"/>
              <a:ext cx="606" cy="14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0" y="824"/>
                  </a:moveTo>
                  <a:lnTo>
                    <a:pt x="1502" y="3480"/>
                  </a:lnTo>
                  <a:lnTo>
                    <a:pt x="3433" y="6137"/>
                  </a:lnTo>
                  <a:lnTo>
                    <a:pt x="5758" y="8793"/>
                  </a:lnTo>
                  <a:lnTo>
                    <a:pt x="8118" y="11357"/>
                  </a:lnTo>
                  <a:lnTo>
                    <a:pt x="10907" y="13998"/>
                  </a:lnTo>
                  <a:lnTo>
                    <a:pt x="13911" y="16563"/>
                  </a:lnTo>
                  <a:lnTo>
                    <a:pt x="17309" y="19127"/>
                  </a:lnTo>
                  <a:lnTo>
                    <a:pt x="20956" y="21600"/>
                  </a:lnTo>
                  <a:lnTo>
                    <a:pt x="21600" y="21600"/>
                  </a:lnTo>
                  <a:lnTo>
                    <a:pt x="17738" y="19035"/>
                  </a:lnTo>
                  <a:lnTo>
                    <a:pt x="14340" y="16379"/>
                  </a:lnTo>
                  <a:lnTo>
                    <a:pt x="11122" y="13723"/>
                  </a:lnTo>
                  <a:lnTo>
                    <a:pt x="8332" y="10991"/>
                  </a:lnTo>
                  <a:lnTo>
                    <a:pt x="5758" y="8335"/>
                  </a:lnTo>
                  <a:lnTo>
                    <a:pt x="3648" y="5587"/>
                  </a:lnTo>
                  <a:lnTo>
                    <a:pt x="1717" y="2748"/>
                  </a:lnTo>
                  <a:lnTo>
                    <a:pt x="0" y="0"/>
                  </a:lnTo>
                  <a:lnTo>
                    <a:pt x="0" y="824"/>
                  </a:lnTo>
                  <a:close/>
                  <a:moveTo>
                    <a:pt x="0" y="824"/>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7" name="AutoShape 20"/>
            <p:cNvSpPr>
              <a:spLocks/>
            </p:cNvSpPr>
            <p:nvPr/>
          </p:nvSpPr>
          <p:spPr bwMode="auto">
            <a:xfrm>
              <a:off x="5" y="3890"/>
              <a:ext cx="228" cy="4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1521"/>
                  </a:moveTo>
                  <a:lnTo>
                    <a:pt x="10277" y="12169"/>
                  </a:lnTo>
                  <a:lnTo>
                    <a:pt x="20458" y="21600"/>
                  </a:lnTo>
                  <a:lnTo>
                    <a:pt x="21600" y="21600"/>
                  </a:lnTo>
                  <a:lnTo>
                    <a:pt x="15891" y="16732"/>
                  </a:lnTo>
                  <a:lnTo>
                    <a:pt x="10848" y="11256"/>
                  </a:lnTo>
                  <a:lnTo>
                    <a:pt x="0" y="0"/>
                  </a:lnTo>
                  <a:lnTo>
                    <a:pt x="0" y="1521"/>
                  </a:lnTo>
                  <a:close/>
                  <a:moveTo>
                    <a:pt x="0" y="1521"/>
                  </a:moveTo>
                </a:path>
              </a:pathLst>
            </a:custGeom>
            <a:gradFill rotWithShape="0">
              <a:gsLst>
                <a:gs pos="0">
                  <a:srgbClr val="003978"/>
                </a:gs>
                <a:gs pos="100000">
                  <a:srgbClr val="002148"/>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8" name="AutoShape 21"/>
            <p:cNvSpPr>
              <a:spLocks/>
            </p:cNvSpPr>
            <p:nvPr/>
          </p:nvSpPr>
          <p:spPr bwMode="auto">
            <a:xfrm>
              <a:off x="4775" y="0"/>
              <a:ext cx="984" cy="17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21600" y="21600"/>
                  </a:moveTo>
                  <a:lnTo>
                    <a:pt x="21600" y="20802"/>
                  </a:lnTo>
                  <a:lnTo>
                    <a:pt x="21336" y="20149"/>
                  </a:lnTo>
                  <a:lnTo>
                    <a:pt x="21072" y="19508"/>
                  </a:lnTo>
                  <a:lnTo>
                    <a:pt x="20279" y="17984"/>
                  </a:lnTo>
                  <a:lnTo>
                    <a:pt x="19486" y="16460"/>
                  </a:lnTo>
                  <a:lnTo>
                    <a:pt x="17527" y="13557"/>
                  </a:lnTo>
                  <a:lnTo>
                    <a:pt x="15017" y="10873"/>
                  </a:lnTo>
                  <a:lnTo>
                    <a:pt x="12374" y="8333"/>
                  </a:lnTo>
                  <a:lnTo>
                    <a:pt x="9490" y="6023"/>
                  </a:lnTo>
                  <a:lnTo>
                    <a:pt x="6451" y="3846"/>
                  </a:lnTo>
                  <a:lnTo>
                    <a:pt x="3303" y="1814"/>
                  </a:lnTo>
                  <a:lnTo>
                    <a:pt x="264" y="0"/>
                  </a:lnTo>
                  <a:lnTo>
                    <a:pt x="0" y="0"/>
                  </a:lnTo>
                  <a:lnTo>
                    <a:pt x="3039" y="1814"/>
                  </a:lnTo>
                  <a:lnTo>
                    <a:pt x="6055" y="3846"/>
                  </a:lnTo>
                  <a:lnTo>
                    <a:pt x="9094" y="6023"/>
                  </a:lnTo>
                  <a:lnTo>
                    <a:pt x="12000" y="8333"/>
                  </a:lnTo>
                  <a:lnTo>
                    <a:pt x="14752" y="10873"/>
                  </a:lnTo>
                  <a:lnTo>
                    <a:pt x="17130" y="13557"/>
                  </a:lnTo>
                  <a:lnTo>
                    <a:pt x="19222" y="16460"/>
                  </a:lnTo>
                  <a:lnTo>
                    <a:pt x="20015" y="17984"/>
                  </a:lnTo>
                  <a:lnTo>
                    <a:pt x="20807" y="19580"/>
                  </a:lnTo>
                  <a:lnTo>
                    <a:pt x="21204" y="20584"/>
                  </a:lnTo>
                  <a:lnTo>
                    <a:pt x="21600" y="21600"/>
                  </a:lnTo>
                  <a:close/>
                  <a:moveTo>
                    <a:pt x="21600" y="21600"/>
                  </a:moveTo>
                </a:path>
              </a:pathLst>
            </a:custGeom>
            <a:gradFill rotWithShape="0">
              <a:gsLst>
                <a:gs pos="0">
                  <a:srgbClr val="0062D0"/>
                </a:gs>
                <a:gs pos="100000">
                  <a:srgbClr val="005CC4"/>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09" name="AutoShape 22"/>
            <p:cNvSpPr>
              <a:spLocks/>
            </p:cNvSpPr>
            <p:nvPr/>
          </p:nvSpPr>
          <p:spPr bwMode="auto">
            <a:xfrm>
              <a:off x="5040" y="0"/>
              <a:ext cx="719" cy="8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21600"/>
                  </a:moveTo>
                  <a:lnTo>
                    <a:pt x="21600" y="20987"/>
                  </a:lnTo>
                  <a:lnTo>
                    <a:pt x="17292" y="15465"/>
                  </a:lnTo>
                  <a:lnTo>
                    <a:pt x="12231" y="10123"/>
                  </a:lnTo>
                  <a:lnTo>
                    <a:pt x="6658" y="4908"/>
                  </a:lnTo>
                  <a:lnTo>
                    <a:pt x="512" y="0"/>
                  </a:lnTo>
                  <a:lnTo>
                    <a:pt x="0" y="0"/>
                  </a:lnTo>
                  <a:lnTo>
                    <a:pt x="6296" y="5061"/>
                  </a:lnTo>
                  <a:lnTo>
                    <a:pt x="12050" y="10429"/>
                  </a:lnTo>
                  <a:lnTo>
                    <a:pt x="17111" y="15925"/>
                  </a:lnTo>
                  <a:lnTo>
                    <a:pt x="21600" y="21600"/>
                  </a:lnTo>
                  <a:close/>
                  <a:moveTo>
                    <a:pt x="21600" y="2160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0" name="AutoShape 23"/>
            <p:cNvSpPr>
              <a:spLocks/>
            </p:cNvSpPr>
            <p:nvPr/>
          </p:nvSpPr>
          <p:spPr bwMode="auto">
            <a:xfrm>
              <a:off x="5351" y="0"/>
              <a:ext cx="408" cy="4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21600"/>
                  </a:moveTo>
                  <a:lnTo>
                    <a:pt x="21600" y="20661"/>
                  </a:lnTo>
                  <a:lnTo>
                    <a:pt x="11782" y="10017"/>
                  </a:lnTo>
                  <a:lnTo>
                    <a:pt x="637" y="0"/>
                  </a:lnTo>
                  <a:lnTo>
                    <a:pt x="0" y="0"/>
                  </a:lnTo>
                  <a:lnTo>
                    <a:pt x="5732" y="5322"/>
                  </a:lnTo>
                  <a:lnTo>
                    <a:pt x="11463" y="10643"/>
                  </a:lnTo>
                  <a:lnTo>
                    <a:pt x="21600" y="21600"/>
                  </a:lnTo>
                  <a:close/>
                  <a:moveTo>
                    <a:pt x="21600" y="2160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1" name="AutoShape 24"/>
            <p:cNvSpPr>
              <a:spLocks/>
            </p:cNvSpPr>
            <p:nvPr/>
          </p:nvSpPr>
          <p:spPr bwMode="auto">
            <a:xfrm>
              <a:off x="5" y="0"/>
              <a:ext cx="858" cy="140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0" y="20864"/>
                  </a:moveTo>
                  <a:lnTo>
                    <a:pt x="0" y="21600"/>
                  </a:lnTo>
                  <a:lnTo>
                    <a:pt x="1364" y="18565"/>
                  </a:lnTo>
                  <a:lnTo>
                    <a:pt x="3183" y="15529"/>
                  </a:lnTo>
                  <a:lnTo>
                    <a:pt x="5432" y="12678"/>
                  </a:lnTo>
                  <a:lnTo>
                    <a:pt x="7857" y="9919"/>
                  </a:lnTo>
                  <a:lnTo>
                    <a:pt x="10888" y="7266"/>
                  </a:lnTo>
                  <a:lnTo>
                    <a:pt x="14046" y="4783"/>
                  </a:lnTo>
                  <a:lnTo>
                    <a:pt x="17684" y="2300"/>
                  </a:lnTo>
                  <a:lnTo>
                    <a:pt x="21600" y="0"/>
                  </a:lnTo>
                  <a:lnTo>
                    <a:pt x="21145" y="0"/>
                  </a:lnTo>
                  <a:lnTo>
                    <a:pt x="17381" y="2208"/>
                  </a:lnTo>
                  <a:lnTo>
                    <a:pt x="13895" y="4599"/>
                  </a:lnTo>
                  <a:lnTo>
                    <a:pt x="10737" y="7082"/>
                  </a:lnTo>
                  <a:lnTo>
                    <a:pt x="7857" y="9643"/>
                  </a:lnTo>
                  <a:lnTo>
                    <a:pt x="5432" y="12310"/>
                  </a:lnTo>
                  <a:lnTo>
                    <a:pt x="3335" y="15069"/>
                  </a:lnTo>
                  <a:lnTo>
                    <a:pt x="1516" y="17921"/>
                  </a:lnTo>
                  <a:lnTo>
                    <a:pt x="0" y="20864"/>
                  </a:lnTo>
                  <a:close/>
                  <a:moveTo>
                    <a:pt x="0" y="20864"/>
                  </a:moveTo>
                </a:path>
              </a:pathLst>
            </a:custGeom>
            <a:gradFill rotWithShape="0">
              <a:gsLst>
                <a:gs pos="0">
                  <a:srgbClr val="0062D0"/>
                </a:gs>
                <a:gs pos="100000">
                  <a:srgbClr val="005CC4"/>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2" name="AutoShape 25"/>
            <p:cNvSpPr>
              <a:spLocks/>
            </p:cNvSpPr>
            <p:nvPr/>
          </p:nvSpPr>
          <p:spPr bwMode="auto">
            <a:xfrm>
              <a:off x="5" y="0"/>
              <a:ext cx="588" cy="5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0"/>
                  </a:moveTo>
                  <a:lnTo>
                    <a:pt x="20937" y="0"/>
                  </a:lnTo>
                  <a:lnTo>
                    <a:pt x="15002" y="4760"/>
                  </a:lnTo>
                  <a:lnTo>
                    <a:pt x="9473" y="9736"/>
                  </a:lnTo>
                  <a:lnTo>
                    <a:pt x="4423" y="15145"/>
                  </a:lnTo>
                  <a:lnTo>
                    <a:pt x="0" y="20735"/>
                  </a:lnTo>
                  <a:lnTo>
                    <a:pt x="0" y="21600"/>
                  </a:lnTo>
                  <a:lnTo>
                    <a:pt x="4423" y="15578"/>
                  </a:lnTo>
                  <a:lnTo>
                    <a:pt x="9473" y="10169"/>
                  </a:lnTo>
                  <a:lnTo>
                    <a:pt x="15223" y="4976"/>
                  </a:lnTo>
                  <a:lnTo>
                    <a:pt x="21600" y="0"/>
                  </a:lnTo>
                  <a:close/>
                  <a:moveTo>
                    <a:pt x="21600" y="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3" name="AutoShape 26"/>
            <p:cNvSpPr>
              <a:spLocks/>
            </p:cNvSpPr>
            <p:nvPr/>
          </p:nvSpPr>
          <p:spPr bwMode="auto">
            <a:xfrm>
              <a:off x="5" y="0"/>
              <a:ext cx="270" cy="2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0"/>
                  </a:moveTo>
                  <a:lnTo>
                    <a:pt x="20155" y="0"/>
                  </a:lnTo>
                  <a:lnTo>
                    <a:pt x="9636" y="9771"/>
                  </a:lnTo>
                  <a:lnTo>
                    <a:pt x="4818" y="14914"/>
                  </a:lnTo>
                  <a:lnTo>
                    <a:pt x="0" y="20057"/>
                  </a:lnTo>
                  <a:lnTo>
                    <a:pt x="0" y="21600"/>
                  </a:lnTo>
                  <a:lnTo>
                    <a:pt x="10117" y="10286"/>
                  </a:lnTo>
                  <a:lnTo>
                    <a:pt x="21600" y="0"/>
                  </a:lnTo>
                  <a:close/>
                  <a:moveTo>
                    <a:pt x="21600" y="0"/>
                  </a:moveTo>
                </a:path>
              </a:pathLst>
            </a:custGeom>
            <a:solidFill>
              <a:srgbClr val="0062D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cs typeface="ヒラギノ角ゴ Pro W3"/>
              </a:endParaRPr>
            </a:p>
          </p:txBody>
        </p:sp>
        <p:sp>
          <p:nvSpPr>
            <p:cNvPr id="669714" name="Line 27"/>
            <p:cNvSpPr>
              <a:spLocks noChangeShapeType="1"/>
            </p:cNvSpPr>
            <p:nvPr/>
          </p:nvSpPr>
          <p:spPr bwMode="auto">
            <a:xfrm>
              <a:off x="0" y="2749"/>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15" name="Line 28"/>
            <p:cNvSpPr>
              <a:spLocks noChangeShapeType="1"/>
            </p:cNvSpPr>
            <p:nvPr/>
          </p:nvSpPr>
          <p:spPr bwMode="auto">
            <a:xfrm>
              <a:off x="0" y="2356"/>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16" name="Line 29"/>
            <p:cNvSpPr>
              <a:spLocks noChangeShapeType="1"/>
            </p:cNvSpPr>
            <p:nvPr/>
          </p:nvSpPr>
          <p:spPr bwMode="auto">
            <a:xfrm>
              <a:off x="0" y="3142"/>
              <a:ext cx="5758" cy="0"/>
            </a:xfrm>
            <a:prstGeom prst="line">
              <a:avLst/>
            </a:prstGeom>
            <a:noFill/>
            <a:ln w="9525">
              <a:solidFill>
                <a:srgbClr val="003978"/>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grpSp>
          <p:nvGrpSpPr>
            <p:cNvPr id="669717" name="Group 30"/>
            <p:cNvGrpSpPr>
              <a:grpSpLocks/>
            </p:cNvGrpSpPr>
            <p:nvPr/>
          </p:nvGrpSpPr>
          <p:grpSpPr bwMode="auto">
            <a:xfrm>
              <a:off x="0" y="392"/>
              <a:ext cx="5758" cy="1571"/>
              <a:chOff x="0" y="0"/>
              <a:chExt cx="5758" cy="1571"/>
            </a:xfrm>
          </p:grpSpPr>
          <p:sp>
            <p:nvSpPr>
              <p:cNvPr id="669720" name="Line 31"/>
              <p:cNvSpPr>
                <a:spLocks noChangeShapeType="1"/>
              </p:cNvSpPr>
              <p:nvPr/>
            </p:nvSpPr>
            <p:spPr bwMode="auto">
              <a:xfrm>
                <a:off x="0" y="392"/>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1" name="Line 32"/>
              <p:cNvSpPr>
                <a:spLocks noChangeShapeType="1"/>
              </p:cNvSpPr>
              <p:nvPr/>
            </p:nvSpPr>
            <p:spPr bwMode="auto">
              <a:xfrm>
                <a:off x="0" y="1571"/>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2" name="Line 33"/>
              <p:cNvSpPr>
                <a:spLocks noChangeShapeType="1"/>
              </p:cNvSpPr>
              <p:nvPr/>
            </p:nvSpPr>
            <p:spPr bwMode="auto">
              <a:xfrm>
                <a:off x="0" y="1178"/>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3" name="Line 34"/>
              <p:cNvSpPr>
                <a:spLocks noChangeShapeType="1"/>
              </p:cNvSpPr>
              <p:nvPr/>
            </p:nvSpPr>
            <p:spPr bwMode="auto">
              <a:xfrm>
                <a:off x="0" y="785"/>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24" name="Line 35"/>
              <p:cNvSpPr>
                <a:spLocks noChangeShapeType="1"/>
              </p:cNvSpPr>
              <p:nvPr/>
            </p:nvSpPr>
            <p:spPr bwMode="auto">
              <a:xfrm>
                <a:off x="0" y="0"/>
                <a:ext cx="5758" cy="0"/>
              </a:xfrm>
              <a:prstGeom prst="line">
                <a:avLst/>
              </a:prstGeom>
              <a:noFill/>
              <a:ln w="9525">
                <a:solidFill>
                  <a:srgbClr val="0062D0"/>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grpSp>
        <p:sp>
          <p:nvSpPr>
            <p:cNvPr id="669718" name="Line 36"/>
            <p:cNvSpPr>
              <a:spLocks noChangeShapeType="1"/>
            </p:cNvSpPr>
            <p:nvPr/>
          </p:nvSpPr>
          <p:spPr bwMode="auto">
            <a:xfrm>
              <a:off x="0" y="3928"/>
              <a:ext cx="5758" cy="0"/>
            </a:xfrm>
            <a:prstGeom prst="line">
              <a:avLst/>
            </a:prstGeom>
            <a:noFill/>
            <a:ln w="9525">
              <a:solidFill>
                <a:srgbClr val="003978"/>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sp>
          <p:nvSpPr>
            <p:cNvPr id="669719" name="Line 37"/>
            <p:cNvSpPr>
              <a:spLocks noChangeShapeType="1"/>
            </p:cNvSpPr>
            <p:nvPr/>
          </p:nvSpPr>
          <p:spPr bwMode="auto">
            <a:xfrm>
              <a:off x="0" y="3535"/>
              <a:ext cx="5758" cy="0"/>
            </a:xfrm>
            <a:prstGeom prst="line">
              <a:avLst/>
            </a:prstGeom>
            <a:noFill/>
            <a:ln w="9525">
              <a:solidFill>
                <a:srgbClr val="003978"/>
              </a:solidFill>
              <a:round/>
              <a:headEnd/>
              <a:tailEnd/>
            </a:ln>
            <a:extLst>
              <a:ext uri="{909E8E84-426E-40dd-AFC4-6F175D3DCCD1}">
                <a14:hiddenFill xmlns:a14="http://schemas.microsoft.com/office/drawing/2010/main" xmlns="">
                  <a:noFill/>
                </a14:hiddenFill>
              </a:ext>
            </a:extLst>
          </p:spPr>
          <p:txBody>
            <a:bodyPr/>
            <a:lstStyle/>
            <a:p>
              <a:endParaRPr lang="en-US" sz="2400">
                <a:cs typeface="ヒラギノ角ゴ Pro W3"/>
              </a:endParaRPr>
            </a:p>
          </p:txBody>
        </p:sp>
      </p:grpSp>
      <p:sp>
        <p:nvSpPr>
          <p:cNvPr id="4135" name="Text Box 39"/>
          <p:cNvSpPr txBox="1">
            <a:spLocks noGrp="1" noChangeArrowheads="1"/>
          </p:cNvSpPr>
          <p:nvPr>
            <p:ph type="sldNum" sz="quarter" idx="4"/>
          </p:nvPr>
        </p:nvSpPr>
        <p:spPr bwMode="auto">
          <a:xfrm>
            <a:off x="9975859" y="6243638"/>
            <a:ext cx="366183" cy="2540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Verdana" charset="0"/>
                <a:ea typeface="ヒラギノ角ゴ Pro W3" charset="-128"/>
                <a:sym typeface="Verdana" charset="0"/>
              </a:defRPr>
            </a:lvl1pPr>
          </a:lstStyle>
          <a:p>
            <a:fld id="{49C85B5D-3061-5A43-A574-7E7EB3B2D480}" type="slidenum">
              <a:rPr lang="en-US" altLang="en-US">
                <a:cs typeface="ヒラギノ角ゴ Pro W3"/>
              </a:rPr>
              <a:pPr/>
              <a:t>‹#›</a:t>
            </a:fld>
            <a:endParaRPr lang="en-US" altLang="en-US">
              <a:cs typeface="ヒラギノ角ゴ Pro W3"/>
            </a:endParaRPr>
          </a:p>
        </p:txBody>
      </p:sp>
      <p:sp>
        <p:nvSpPr>
          <p:cNvPr id="669700" name="Rectangle 47"/>
          <p:cNvSpPr>
            <a:spLocks noGrp="1" noChangeArrowheads="1"/>
          </p:cNvSpPr>
          <p:nvPr>
            <p:ph type="title"/>
          </p:nvPr>
        </p:nvSpPr>
        <p:spPr bwMode="auto">
          <a:xfrm>
            <a:off x="609600" y="533413"/>
            <a:ext cx="1097280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sym typeface="Arial" charset="0"/>
              </a:rPr>
              <a:t>Click to edit Master title style</a:t>
            </a:r>
          </a:p>
        </p:txBody>
      </p:sp>
      <p:sp>
        <p:nvSpPr>
          <p:cNvPr id="669701" name="Rectangle 48"/>
          <p:cNvSpPr>
            <a:spLocks noGrp="1" noChangeArrowheads="1"/>
          </p:cNvSpPr>
          <p:nvPr>
            <p:ph type="body" idx="1"/>
          </p:nvPr>
        </p:nvSpPr>
        <p:spPr bwMode="auto">
          <a:xfrm>
            <a:off x="609600" y="1219205"/>
            <a:ext cx="10972800" cy="4906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sym typeface="Verdana" charset="0"/>
              </a:rPr>
              <a:t>Click to edit Master text styles</a:t>
            </a:r>
          </a:p>
          <a:p>
            <a:pPr lvl="1"/>
            <a:r>
              <a:rPr lang="en-US" altLang="en-US">
                <a:sym typeface="Verdana" charset="0"/>
              </a:rPr>
              <a:t>Second level</a:t>
            </a:r>
          </a:p>
          <a:p>
            <a:pPr lvl="2"/>
            <a:r>
              <a:rPr lang="en-US" altLang="en-US">
                <a:sym typeface="Verdana" charset="0"/>
              </a:rPr>
              <a:t>Third level</a:t>
            </a:r>
          </a:p>
          <a:p>
            <a:pPr lvl="3"/>
            <a:r>
              <a:rPr lang="en-US" altLang="en-US">
                <a:sym typeface="Verdana" charset="0"/>
              </a:rPr>
              <a:t>Fourth level</a:t>
            </a:r>
          </a:p>
          <a:p>
            <a:pPr lvl="4"/>
            <a:r>
              <a:rPr lang="en-US" altLang="en-US">
                <a:sym typeface="Verdana" charset="0"/>
              </a:rPr>
              <a:t>Fifth level</a:t>
            </a:r>
          </a:p>
        </p:txBody>
      </p:sp>
    </p:spTree>
  </p:cSld>
  <p:clrMap bg1="dk2" tx1="lt1" bg2="dk1" tx2="lt2" accent1="accent1" accent2="accent2" accent3="accent3" accent4="accent4" accent5="accent5" accent6="accent6" hlink="hlink" folHlink="folHlink"/>
  <p:sldLayoutIdLst>
    <p:sldLayoutId id="2147531399" r:id="rId1"/>
    <p:sldLayoutId id="2147531400" r:id="rId2"/>
    <p:sldLayoutId id="2147531401" r:id="rId3"/>
    <p:sldLayoutId id="2147531402" r:id="rId4"/>
    <p:sldLayoutId id="2147531403" r:id="rId5"/>
    <p:sldLayoutId id="2147531404" r:id="rId6"/>
    <p:sldLayoutId id="2147531405" r:id="rId7"/>
    <p:sldLayoutId id="2147531406" r:id="rId8"/>
    <p:sldLayoutId id="2147531407" r:id="rId9"/>
    <p:sldLayoutId id="2147531408" r:id="rId10"/>
    <p:sldLayoutId id="2147531409" r:id="rId11"/>
  </p:sldLayoutIdLst>
  <p:transition spd="slow">
    <p:wipe dir="r"/>
  </p:transition>
  <p:txStyles>
    <p:titleStyle>
      <a:lvl1pPr marL="39688" indent="-39688" algn="ctr" rtl="0" eaLnBrk="0" fontAlgn="base" hangingPunct="0">
        <a:spcBef>
          <a:spcPct val="0"/>
        </a:spcBef>
        <a:spcAft>
          <a:spcPct val="0"/>
        </a:spcAft>
        <a:defRPr sz="3600">
          <a:solidFill>
            <a:srgbClr val="C5EBFF"/>
          </a:solidFill>
          <a:latin typeface="+mj-lt"/>
          <a:ea typeface="+mj-ea"/>
          <a:cs typeface="+mj-cs"/>
          <a:sym typeface="Arial" charset="0"/>
        </a:defRPr>
      </a:lvl1pPr>
      <a:lvl2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2pPr>
      <a:lvl3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3pPr>
      <a:lvl4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4pPr>
      <a:lvl5pPr marL="396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charset="0"/>
        </a:defRPr>
      </a:lvl5pPr>
      <a:lvl6pPr marL="4968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6pPr>
      <a:lvl7pPr marL="9540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7pPr>
      <a:lvl8pPr marL="14112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8pPr>
      <a:lvl9pPr marL="1868488" indent="-39688" algn="ctr" rtl="0" eaLnBrk="0" fontAlgn="base" hangingPunct="0">
        <a:spcBef>
          <a:spcPct val="0"/>
        </a:spcBef>
        <a:spcAft>
          <a:spcPct val="0"/>
        </a:spcAft>
        <a:defRPr sz="3600">
          <a:solidFill>
            <a:srgbClr val="C5EBFF"/>
          </a:solidFill>
          <a:latin typeface="Arial" pitchFamily="-110" charset="0"/>
          <a:ea typeface="ヒラギノ角ゴ Pro W3" pitchFamily="-110" charset="-128"/>
          <a:cs typeface="ヒラギノ角ゴ Pro W3" pitchFamily="-110" charset="-128"/>
          <a:sym typeface="Arial" pitchFamily="-110" charset="0"/>
        </a:defRPr>
      </a:lvl9pPr>
    </p:titleStyle>
    <p:bodyStyle>
      <a:lvl1pPr marL="382588" indent="-342900" algn="l" rtl="0" eaLnBrk="0" fontAlgn="base" hangingPunct="0">
        <a:spcBef>
          <a:spcPts val="800"/>
        </a:spcBef>
        <a:spcAft>
          <a:spcPct val="0"/>
        </a:spcAft>
        <a:buClr>
          <a:srgbClr val="FDFFC8"/>
        </a:buClr>
        <a:buSzPct val="60000"/>
        <a:buFont typeface="Wingdings" charset="2"/>
        <a:buChar char="n"/>
        <a:defRPr sz="2000">
          <a:solidFill>
            <a:schemeClr val="tx1"/>
          </a:solidFill>
          <a:latin typeface="+mn-lt"/>
          <a:ea typeface="+mn-ea"/>
          <a:cs typeface="+mn-cs"/>
          <a:sym typeface="Verdana" charset="0"/>
        </a:defRPr>
      </a:lvl1pPr>
      <a:lvl2pPr marL="731838" indent="-285750" algn="l" rtl="0" eaLnBrk="0" fontAlgn="base" hangingPunct="0">
        <a:spcBef>
          <a:spcPts val="700"/>
        </a:spcBef>
        <a:spcAft>
          <a:spcPct val="0"/>
        </a:spcAft>
        <a:buSzPct val="100000"/>
        <a:buFont typeface="Lucida Grande" charset="0"/>
        <a:buChar char="•"/>
        <a:defRPr sz="2800">
          <a:solidFill>
            <a:schemeClr val="tx1"/>
          </a:solidFill>
          <a:latin typeface="+mn-lt"/>
          <a:ea typeface="+mn-ea"/>
          <a:cs typeface="+mn-cs"/>
          <a:sym typeface="Verdana" charset="0"/>
        </a:defRPr>
      </a:lvl2pPr>
      <a:lvl3pPr marL="1131888" indent="-228600" algn="l" rtl="0" eaLnBrk="0" fontAlgn="base" hangingPunct="0">
        <a:spcBef>
          <a:spcPts val="600"/>
        </a:spcBef>
        <a:spcAft>
          <a:spcPct val="0"/>
        </a:spcAft>
        <a:buClr>
          <a:srgbClr val="49CBFF"/>
        </a:buClr>
        <a:buSzPct val="60000"/>
        <a:buFont typeface="Wingdings" charset="2"/>
        <a:buChar char="n"/>
        <a:defRPr sz="1600">
          <a:solidFill>
            <a:schemeClr val="tx1"/>
          </a:solidFill>
          <a:latin typeface="+mn-lt"/>
          <a:ea typeface="+mn-ea"/>
          <a:cs typeface="+mn-cs"/>
          <a:sym typeface="Verdana" charset="0"/>
        </a:defRPr>
      </a:lvl3pPr>
      <a:lvl4pPr marL="1589088" indent="-228600" algn="l" rtl="0" eaLnBrk="0" fontAlgn="base" hangingPunct="0">
        <a:spcBef>
          <a:spcPts val="500"/>
        </a:spcBef>
        <a:spcAft>
          <a:spcPct val="0"/>
        </a:spcAft>
        <a:buClr>
          <a:srgbClr val="C5EBFF"/>
        </a:buClr>
        <a:buSzPct val="100000"/>
        <a:buFont typeface="Lucida Grande" charset="0"/>
        <a:buChar char="•"/>
        <a:defRPr sz="1400">
          <a:solidFill>
            <a:schemeClr val="tx1"/>
          </a:solidFill>
          <a:latin typeface="+mn-lt"/>
          <a:ea typeface="+mn-ea"/>
          <a:cs typeface="+mn-cs"/>
          <a:sym typeface="Verdana" charset="0"/>
        </a:defRPr>
      </a:lvl4pPr>
      <a:lvl5pPr marL="2046288" indent="-228600" algn="l" rtl="0" eaLnBrk="0" fontAlgn="base" hangingPunct="0">
        <a:spcBef>
          <a:spcPts val="500"/>
        </a:spcBef>
        <a:spcAft>
          <a:spcPct val="0"/>
        </a:spcAft>
        <a:buClr>
          <a:srgbClr val="FFCD5C"/>
        </a:buClr>
        <a:buSzPct val="60000"/>
        <a:buFont typeface="Wingdings" charset="2"/>
        <a:buChar char="n"/>
        <a:defRPr sz="1400">
          <a:solidFill>
            <a:schemeClr val="tx1"/>
          </a:solidFill>
          <a:latin typeface="+mn-lt"/>
          <a:ea typeface="+mn-ea"/>
          <a:cs typeface="+mn-cs"/>
          <a:sym typeface="Verdana" charset="0"/>
        </a:defRPr>
      </a:lvl5pPr>
      <a:lvl6pPr marL="25034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6pPr>
      <a:lvl7pPr marL="29606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7pPr>
      <a:lvl8pPr marL="34178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8pPr>
      <a:lvl9pPr marL="3875088" indent="-228600" algn="l" rtl="0" eaLnBrk="0" fontAlgn="base" hangingPunct="0">
        <a:spcBef>
          <a:spcPts val="500"/>
        </a:spcBef>
        <a:spcAft>
          <a:spcPct val="0"/>
        </a:spcAft>
        <a:buClr>
          <a:srgbClr val="FFCD5C"/>
        </a:buClr>
        <a:buSzPct val="60000"/>
        <a:buFont typeface="Wingdings" pitchFamily="-110" charset="2"/>
        <a:buChar char="n"/>
        <a:defRPr sz="1400">
          <a:solidFill>
            <a:schemeClr val="tx1"/>
          </a:solidFill>
          <a:latin typeface="+mn-lt"/>
          <a:ea typeface="+mn-ea"/>
          <a:cs typeface="+mn-cs"/>
          <a:sym typeface="Verdana" pitchFamily="-110"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9/11/19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107637525"/>
      </p:ext>
    </p:extLst>
  </p:cSld>
  <p:clrMap bg1="lt1" tx1="dk1" bg2="lt2" tx2="dk2" accent1="accent1" accent2="accent2" accent3="accent3" accent4="accent4" accent5="accent5" accent6="accent6" hlink="hlink" folHlink="folHlink"/>
  <p:sldLayoutIdLst>
    <p:sldLayoutId id="2147531411" r:id="rId1"/>
    <p:sldLayoutId id="2147531412" r:id="rId2"/>
    <p:sldLayoutId id="2147531413" r:id="rId3"/>
    <p:sldLayoutId id="2147531414" r:id="rId4"/>
    <p:sldLayoutId id="2147531415" r:id="rId5"/>
    <p:sldLayoutId id="2147531416" r:id="rId6"/>
    <p:sldLayoutId id="2147531417" r:id="rId7"/>
    <p:sldLayoutId id="2147531418" r:id="rId8"/>
    <p:sldLayoutId id="2147531419" r:id="rId9"/>
    <p:sldLayoutId id="2147531420" r:id="rId10"/>
    <p:sldLayoutId id="2147531421" r:id="rId11"/>
    <p:sldLayoutId id="21475313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3EEAFF-AD7A-F245-AAA5-FF5CD7C501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85003C-A88A-F448-956A-235CAA480D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120169-11C2-014A-AA6C-5D0108DDDA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8ED8005-F9F8-4445-B7B0-36EBEAB2AF3B}" type="datetimeFigureOut">
              <a:rPr lang="en-US" smtClean="0">
                <a:solidFill>
                  <a:prstClr val="black">
                    <a:tint val="75000"/>
                  </a:prstClr>
                </a:solidFill>
                <a:latin typeface="Calibri"/>
                <a:ea typeface="+mn-ea"/>
              </a:rPr>
              <a:pPr fontAlgn="auto">
                <a:spcBef>
                  <a:spcPts val="0"/>
                </a:spcBef>
                <a:spcAft>
                  <a:spcPts val="0"/>
                </a:spcAft>
              </a:pPr>
              <a:t>9/11/19</a:t>
            </a:fld>
            <a:endParaRPr lang="en-US">
              <a:solidFill>
                <a:prstClr val="black">
                  <a:tint val="75000"/>
                </a:prstClr>
              </a:solidFill>
              <a:latin typeface="Calibri"/>
              <a:ea typeface="+mn-ea"/>
            </a:endParaRPr>
          </a:p>
        </p:txBody>
      </p:sp>
      <p:sp>
        <p:nvSpPr>
          <p:cNvPr id="5" name="Footer Placeholder 4">
            <a:extLst>
              <a:ext uri="{FF2B5EF4-FFF2-40B4-BE49-F238E27FC236}">
                <a16:creationId xmlns:a16="http://schemas.microsoft.com/office/drawing/2014/main" id="{7687D9F6-B906-4845-BFDD-A38DB6B0BE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a typeface="+mn-ea"/>
            </a:endParaRPr>
          </a:p>
        </p:txBody>
      </p:sp>
      <p:sp>
        <p:nvSpPr>
          <p:cNvPr id="6" name="Slide Number Placeholder 5">
            <a:extLst>
              <a:ext uri="{FF2B5EF4-FFF2-40B4-BE49-F238E27FC236}">
                <a16:creationId xmlns:a16="http://schemas.microsoft.com/office/drawing/2014/main" id="{FF9D829A-DE5C-FA4C-BFFC-C39CBEC03C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DA841AC1-F68F-5B40-A6E6-2E6D9F044F91}" type="slidenum">
              <a:rPr lang="en-US" smtClean="0">
                <a:solidFill>
                  <a:prstClr val="black">
                    <a:tint val="75000"/>
                  </a:prstClr>
                </a:solidFill>
                <a:latin typeface="Calibri"/>
                <a:ea typeface="+mn-ea"/>
              </a:rPr>
              <a:pPr fontAlgn="auto">
                <a:spcBef>
                  <a:spcPts val="0"/>
                </a:spcBef>
                <a:spcAft>
                  <a:spcPts val="0"/>
                </a:spcAft>
              </a:pPr>
              <a:t>‹#›</a:t>
            </a:fld>
            <a:endParaRPr lang="en-US">
              <a:solidFill>
                <a:prstClr val="black">
                  <a:tint val="75000"/>
                </a:prstClr>
              </a:solidFill>
              <a:latin typeface="Calibri"/>
              <a:ea typeface="+mn-ea"/>
            </a:endParaRPr>
          </a:p>
        </p:txBody>
      </p:sp>
    </p:spTree>
    <p:extLst>
      <p:ext uri="{BB962C8B-B14F-4D97-AF65-F5344CB8AC3E}">
        <p14:creationId xmlns:p14="http://schemas.microsoft.com/office/powerpoint/2010/main" val="2503611088"/>
      </p:ext>
    </p:extLst>
  </p:cSld>
  <p:clrMap bg1="lt1" tx1="dk1" bg2="lt2" tx2="dk2" accent1="accent1" accent2="accent2" accent3="accent3" accent4="accent4" accent5="accent5" accent6="accent6" hlink="hlink" folHlink="folHlink"/>
  <p:sldLayoutIdLst>
    <p:sldLayoutId id="2147531423" r:id="rId1"/>
    <p:sldLayoutId id="2147531424" r:id="rId2"/>
    <p:sldLayoutId id="2147531425" r:id="rId3"/>
    <p:sldLayoutId id="2147531426" r:id="rId4"/>
    <p:sldLayoutId id="2147531427" r:id="rId5"/>
    <p:sldLayoutId id="2147531428" r:id="rId6"/>
    <p:sldLayoutId id="2147531429" r:id="rId7"/>
    <p:sldLayoutId id="2147531430" r:id="rId8"/>
    <p:sldLayoutId id="2147531431" r:id="rId9"/>
    <p:sldLayoutId id="2147531432" r:id="rId10"/>
    <p:sldLayoutId id="2147531433" r:id="rId11"/>
    <p:sldLayoutId id="214753143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tiff"/><Relationship Id="rId7" Type="http://schemas.openxmlformats.org/officeDocument/2006/relationships/image" Target="../media/image17.tiff"/><Relationship Id="rId2" Type="http://schemas.openxmlformats.org/officeDocument/2006/relationships/image" Target="../media/image12.tiff"/><Relationship Id="rId1" Type="http://schemas.openxmlformats.org/officeDocument/2006/relationships/slideLayout" Target="../slideLayouts/slideLayout92.xml"/><Relationship Id="rId6" Type="http://schemas.openxmlformats.org/officeDocument/2006/relationships/image" Target="../media/image16.png"/><Relationship Id="rId5" Type="http://schemas.openxmlformats.org/officeDocument/2006/relationships/image" Target="../media/image15.tiff"/><Relationship Id="rId4" Type="http://schemas.openxmlformats.org/officeDocument/2006/relationships/image" Target="../media/image14.tiff"/></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6.png"/><Relationship Id="rId1" Type="http://schemas.openxmlformats.org/officeDocument/2006/relationships/slideLayout" Target="../slideLayouts/slideLayout48.xml"/><Relationship Id="rId4" Type="http://schemas.openxmlformats.org/officeDocument/2006/relationships/image" Target="../media/image19.tiff"/></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9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9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tiff"/><Relationship Id="rId2" Type="http://schemas.openxmlformats.org/officeDocument/2006/relationships/notesSlide" Target="../notesSlides/notesSlide5.xml"/><Relationship Id="rId1" Type="http://schemas.openxmlformats.org/officeDocument/2006/relationships/slideLayout" Target="../slideLayouts/slideLayout92.xml"/><Relationship Id="rId6" Type="http://schemas.openxmlformats.org/officeDocument/2006/relationships/image" Target="../media/image29.tif"/><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6.xml"/><Relationship Id="rId1" Type="http://schemas.openxmlformats.org/officeDocument/2006/relationships/slideLayout" Target="../slideLayouts/slideLayout93.xml"/></Relationships>
</file>

<file path=ppt/slides/_rels/slide9.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8.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18" Type="http://schemas.openxmlformats.org/officeDocument/2006/relationships/image" Target="../media/image52.jpeg"/><Relationship Id="rId26" Type="http://schemas.openxmlformats.org/officeDocument/2006/relationships/image" Target="../media/image60.pn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jpeg"/><Relationship Id="rId25" Type="http://schemas.openxmlformats.org/officeDocument/2006/relationships/image" Target="../media/image59.png"/><Relationship Id="rId2" Type="http://schemas.openxmlformats.org/officeDocument/2006/relationships/notesSlide" Target="../notesSlides/notesSlide9.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slideLayout" Target="../slideLayouts/slideLayout48.xml"/><Relationship Id="rId6" Type="http://schemas.openxmlformats.org/officeDocument/2006/relationships/image" Target="../media/image40.png"/><Relationship Id="rId11" Type="http://schemas.openxmlformats.org/officeDocument/2006/relationships/image" Target="../media/image45.png"/><Relationship Id="rId24" Type="http://schemas.openxmlformats.org/officeDocument/2006/relationships/image" Target="../media/image58.pn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10.xml"/><Relationship Id="rId1" Type="http://schemas.openxmlformats.org/officeDocument/2006/relationships/slideLayout" Target="../slideLayouts/slideLayout103.xml"/><Relationship Id="rId6" Type="http://schemas.openxmlformats.org/officeDocument/2006/relationships/image" Target="../media/image64.tiff"/><Relationship Id="rId5" Type="http://schemas.openxmlformats.org/officeDocument/2006/relationships/image" Target="../media/image63.tiff"/><Relationship Id="rId4" Type="http://schemas.openxmlformats.org/officeDocument/2006/relationships/image" Target="../media/image62.tiff"/></Relationships>
</file>

<file path=ppt/slides/_rels/slide1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9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9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s>
</file>

<file path=ppt/slides/_rels/slide1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3.xm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8" Type="http://schemas.openxmlformats.org/officeDocument/2006/relationships/image" Target="../media/image82.emf"/><Relationship Id="rId3" Type="http://schemas.openxmlformats.org/officeDocument/2006/relationships/image" Target="../media/image77.emf"/><Relationship Id="rId7" Type="http://schemas.openxmlformats.org/officeDocument/2006/relationships/image" Target="../media/image81.emf"/><Relationship Id="rId2" Type="http://schemas.openxmlformats.org/officeDocument/2006/relationships/notesSlide" Target="../notesSlides/notesSlide17.xml"/><Relationship Id="rId1" Type="http://schemas.openxmlformats.org/officeDocument/2006/relationships/slideLayout" Target="../slideLayouts/slideLayout47.xml"/><Relationship Id="rId6" Type="http://schemas.openxmlformats.org/officeDocument/2006/relationships/image" Target="../media/image80.emf"/><Relationship Id="rId5" Type="http://schemas.openxmlformats.org/officeDocument/2006/relationships/image" Target="../media/image79.emf"/><Relationship Id="rId10" Type="http://schemas.openxmlformats.org/officeDocument/2006/relationships/image" Target="../media/image84.emf"/><Relationship Id="rId4" Type="http://schemas.openxmlformats.org/officeDocument/2006/relationships/image" Target="../media/image78.emf"/><Relationship Id="rId9" Type="http://schemas.openxmlformats.org/officeDocument/2006/relationships/image" Target="../media/image83.emf"/></Relationships>
</file>

<file path=ppt/slides/_rels/slide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81.xml"/><Relationship Id="rId6" Type="http://schemas.openxmlformats.org/officeDocument/2006/relationships/image" Target="../media/image88.tiff"/><Relationship Id="rId5" Type="http://schemas.openxmlformats.org/officeDocument/2006/relationships/image" Target="../media/image87.png"/><Relationship Id="rId4" Type="http://schemas.openxmlformats.org/officeDocument/2006/relationships/image" Target="../media/image86.png"/></Relationships>
</file>

<file path=ppt/slides/_rels/slide26.xml.rels><?xml version="1.0" encoding="UTF-8" standalone="yes"?>
<Relationships xmlns="http://schemas.openxmlformats.org/package/2006/relationships"><Relationship Id="rId3" Type="http://schemas.openxmlformats.org/officeDocument/2006/relationships/image" Target="../media/image89.tiff"/><Relationship Id="rId2" Type="http://schemas.openxmlformats.org/officeDocument/2006/relationships/notesSlide" Target="../notesSlides/notesSlide19.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81.xml"/></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2.wmf"/><Relationship Id="rId2" Type="http://schemas.openxmlformats.org/officeDocument/2006/relationships/slideLayout" Target="../slideLayouts/slideLayout8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95.png"/><Relationship Id="rId4" Type="http://schemas.openxmlformats.org/officeDocument/2006/relationships/image" Target="../media/image94.tiff"/></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6.png"/><Relationship Id="rId1" Type="http://schemas.openxmlformats.org/officeDocument/2006/relationships/slideLayout" Target="../slideLayouts/slideLayout80.xml"/><Relationship Id="rId4" Type="http://schemas.openxmlformats.org/officeDocument/2006/relationships/image" Target="../media/image97.emf"/></Relationships>
</file>

<file path=ppt/slides/_rels/slide31.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jpg"/><Relationship Id="rId1" Type="http://schemas.openxmlformats.org/officeDocument/2006/relationships/slideLayout" Target="../slideLayouts/slideLayout70.xml"/></Relationships>
</file>

<file path=ppt/slides/_rels/slide32.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0.xml"/></Relationships>
</file>

<file path=ppt/slides/_rels/slide33.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0.xml"/></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0.xml"/><Relationship Id="rId1" Type="http://schemas.openxmlformats.org/officeDocument/2006/relationships/slideLayout" Target="../slideLayouts/slideLayout70.xml"/><Relationship Id="rId5" Type="http://schemas.openxmlformats.org/officeDocument/2006/relationships/image" Target="../media/image104.png"/><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3" Type="http://schemas.openxmlformats.org/officeDocument/2006/relationships/image" Target="../media/image105.tiff"/><Relationship Id="rId2" Type="http://schemas.openxmlformats.org/officeDocument/2006/relationships/notesSlide" Target="../notesSlides/notesSlide21.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88.tiff"/><Relationship Id="rId3" Type="http://schemas.openxmlformats.org/officeDocument/2006/relationships/image" Target="../media/image106.png"/><Relationship Id="rId7" Type="http://schemas.openxmlformats.org/officeDocument/2006/relationships/image" Target="../media/image110.png"/><Relationship Id="rId12"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47.xml"/><Relationship Id="rId6" Type="http://schemas.openxmlformats.org/officeDocument/2006/relationships/image" Target="../media/image109.png"/><Relationship Id="rId11" Type="http://schemas.openxmlformats.org/officeDocument/2006/relationships/image" Target="../media/image13.tiff"/><Relationship Id="rId5" Type="http://schemas.openxmlformats.org/officeDocument/2006/relationships/image" Target="../media/image108.tiff"/><Relationship Id="rId10" Type="http://schemas.openxmlformats.org/officeDocument/2006/relationships/image" Target="../media/image112.tiff"/><Relationship Id="rId4" Type="http://schemas.openxmlformats.org/officeDocument/2006/relationships/image" Target="../media/image107.tiff"/><Relationship Id="rId9" Type="http://schemas.openxmlformats.org/officeDocument/2006/relationships/image" Target="../media/image111.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80B2CE-5229-914B-84AE-EFFEDD467D71}"/>
              </a:ext>
            </a:extLst>
          </p:cNvPr>
          <p:cNvPicPr>
            <a:picLocks noChangeAspect="1"/>
          </p:cNvPicPr>
          <p:nvPr/>
        </p:nvPicPr>
        <p:blipFill rotWithShape="1">
          <a:blip r:embed="rId2"/>
          <a:srcRect t="30127" r="55850"/>
          <a:stretch/>
        </p:blipFill>
        <p:spPr>
          <a:xfrm>
            <a:off x="4280480" y="1990660"/>
            <a:ext cx="2467114" cy="1952258"/>
          </a:xfrm>
          <a:prstGeom prst="rect">
            <a:avLst/>
          </a:prstGeom>
        </p:spPr>
      </p:pic>
      <p:pic>
        <p:nvPicPr>
          <p:cNvPr id="3" name="Picture 2">
            <a:extLst>
              <a:ext uri="{FF2B5EF4-FFF2-40B4-BE49-F238E27FC236}">
                <a16:creationId xmlns:a16="http://schemas.microsoft.com/office/drawing/2014/main" id="{88BC843F-955A-9D42-8C7F-6FEE5B3B8BE9}"/>
              </a:ext>
            </a:extLst>
          </p:cNvPr>
          <p:cNvPicPr>
            <a:picLocks noChangeAspect="1"/>
          </p:cNvPicPr>
          <p:nvPr/>
        </p:nvPicPr>
        <p:blipFill>
          <a:blip r:embed="rId3"/>
          <a:stretch>
            <a:fillRect/>
          </a:stretch>
        </p:blipFill>
        <p:spPr>
          <a:xfrm>
            <a:off x="4300883" y="3965137"/>
            <a:ext cx="2198515" cy="386776"/>
          </a:xfrm>
          <a:prstGeom prst="rect">
            <a:avLst/>
          </a:prstGeom>
        </p:spPr>
      </p:pic>
      <p:sp>
        <p:nvSpPr>
          <p:cNvPr id="6" name="TextBox 5">
            <a:extLst>
              <a:ext uri="{FF2B5EF4-FFF2-40B4-BE49-F238E27FC236}">
                <a16:creationId xmlns:a16="http://schemas.microsoft.com/office/drawing/2014/main" id="{87B86F92-6344-6247-AF40-64DC2F0464EB}"/>
              </a:ext>
            </a:extLst>
          </p:cNvPr>
          <p:cNvSpPr txBox="1"/>
          <p:nvPr/>
        </p:nvSpPr>
        <p:spPr>
          <a:xfrm>
            <a:off x="7395730" y="1957588"/>
            <a:ext cx="1107566" cy="1725729"/>
          </a:xfrm>
          <a:prstGeom prst="rect">
            <a:avLst/>
          </a:prstGeom>
          <a:noFill/>
        </p:spPr>
        <p:txBody>
          <a:bodyPr wrap="square" rtlCol="0">
            <a:spAutoFit/>
          </a:bodyPr>
          <a:lstStyle/>
          <a:p>
            <a:pPr fontAlgn="auto">
              <a:lnSpc>
                <a:spcPct val="150000"/>
              </a:lnSpc>
              <a:spcBef>
                <a:spcPts val="0"/>
              </a:spcBef>
              <a:spcAft>
                <a:spcPts val="0"/>
              </a:spcAft>
            </a:pPr>
            <a:r>
              <a:rPr lang="en-US" sz="1200" b="1" dirty="0">
                <a:solidFill>
                  <a:srgbClr val="0070C0"/>
                </a:solidFill>
                <a:latin typeface="Calibri"/>
                <a:ea typeface="+mn-ea"/>
              </a:rPr>
              <a:t>Johns Hopkins</a:t>
            </a:r>
          </a:p>
          <a:p>
            <a:pPr fontAlgn="auto">
              <a:lnSpc>
                <a:spcPct val="150000"/>
              </a:lnSpc>
              <a:spcBef>
                <a:spcPts val="0"/>
              </a:spcBef>
              <a:spcAft>
                <a:spcPts val="0"/>
              </a:spcAft>
            </a:pPr>
            <a:r>
              <a:rPr lang="en-US" sz="1200" b="1" dirty="0">
                <a:solidFill>
                  <a:srgbClr val="0070C0"/>
                </a:solidFill>
                <a:latin typeface="Calibri"/>
                <a:ea typeface="+mn-ea"/>
              </a:rPr>
              <a:t>MGH</a:t>
            </a:r>
          </a:p>
          <a:p>
            <a:pPr fontAlgn="auto">
              <a:lnSpc>
                <a:spcPct val="150000"/>
              </a:lnSpc>
              <a:spcBef>
                <a:spcPts val="0"/>
              </a:spcBef>
              <a:spcAft>
                <a:spcPts val="0"/>
              </a:spcAft>
            </a:pPr>
            <a:r>
              <a:rPr lang="en-US" sz="1200" b="1" dirty="0">
                <a:solidFill>
                  <a:srgbClr val="0070C0"/>
                </a:solidFill>
                <a:latin typeface="Calibri"/>
                <a:ea typeface="+mn-ea"/>
              </a:rPr>
              <a:t>MGH</a:t>
            </a:r>
          </a:p>
          <a:p>
            <a:pPr fontAlgn="auto">
              <a:lnSpc>
                <a:spcPct val="150000"/>
              </a:lnSpc>
              <a:spcBef>
                <a:spcPts val="0"/>
              </a:spcBef>
              <a:spcAft>
                <a:spcPts val="0"/>
              </a:spcAft>
            </a:pPr>
            <a:r>
              <a:rPr lang="en-US" sz="1200" b="1" dirty="0">
                <a:solidFill>
                  <a:srgbClr val="0070C0"/>
                </a:solidFill>
                <a:latin typeface="Calibri"/>
                <a:ea typeface="+mn-ea"/>
              </a:rPr>
              <a:t>U Miami</a:t>
            </a:r>
          </a:p>
          <a:p>
            <a:pPr fontAlgn="auto">
              <a:lnSpc>
                <a:spcPct val="150000"/>
              </a:lnSpc>
              <a:spcBef>
                <a:spcPts val="0"/>
              </a:spcBef>
              <a:spcAft>
                <a:spcPts val="0"/>
              </a:spcAft>
            </a:pPr>
            <a:r>
              <a:rPr lang="en-US" sz="1200" b="1" dirty="0">
                <a:solidFill>
                  <a:srgbClr val="0070C0"/>
                </a:solidFill>
                <a:latin typeface="Calibri"/>
                <a:ea typeface="+mn-ea"/>
              </a:rPr>
              <a:t>UCLA</a:t>
            </a:r>
          </a:p>
          <a:p>
            <a:pPr fontAlgn="auto">
              <a:lnSpc>
                <a:spcPct val="150000"/>
              </a:lnSpc>
              <a:spcBef>
                <a:spcPts val="0"/>
              </a:spcBef>
              <a:spcAft>
                <a:spcPts val="0"/>
              </a:spcAft>
            </a:pPr>
            <a:r>
              <a:rPr lang="en-US" sz="1200" b="1" dirty="0">
                <a:solidFill>
                  <a:srgbClr val="0070C0"/>
                </a:solidFill>
                <a:latin typeface="Calibri"/>
                <a:ea typeface="+mn-ea"/>
              </a:rPr>
              <a:t>Yale</a:t>
            </a:r>
          </a:p>
        </p:txBody>
      </p:sp>
      <p:pic>
        <p:nvPicPr>
          <p:cNvPr id="7" name="Picture 6">
            <a:extLst>
              <a:ext uri="{FF2B5EF4-FFF2-40B4-BE49-F238E27FC236}">
                <a16:creationId xmlns:a16="http://schemas.microsoft.com/office/drawing/2014/main" id="{572E10C4-E75E-FD42-B2CE-8415A14BC59C}"/>
              </a:ext>
            </a:extLst>
          </p:cNvPr>
          <p:cNvPicPr>
            <a:picLocks noChangeAspect="1"/>
          </p:cNvPicPr>
          <p:nvPr/>
        </p:nvPicPr>
        <p:blipFill>
          <a:blip r:embed="rId4"/>
          <a:stretch>
            <a:fillRect/>
          </a:stretch>
        </p:blipFill>
        <p:spPr>
          <a:xfrm>
            <a:off x="6568967" y="1990660"/>
            <a:ext cx="659736" cy="1905220"/>
          </a:xfrm>
          <a:prstGeom prst="rect">
            <a:avLst/>
          </a:prstGeom>
        </p:spPr>
      </p:pic>
      <p:sp>
        <p:nvSpPr>
          <p:cNvPr id="2" name="Rectangle 1">
            <a:extLst>
              <a:ext uri="{FF2B5EF4-FFF2-40B4-BE49-F238E27FC236}">
                <a16:creationId xmlns:a16="http://schemas.microsoft.com/office/drawing/2014/main" id="{170C787D-4506-364E-A56B-BA943C9BE9E3}"/>
              </a:ext>
            </a:extLst>
          </p:cNvPr>
          <p:cNvSpPr/>
          <p:nvPr/>
        </p:nvSpPr>
        <p:spPr>
          <a:xfrm>
            <a:off x="4333577" y="1581665"/>
            <a:ext cx="2895126" cy="4089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latin typeface="Calibri"/>
            </a:endParaRPr>
          </a:p>
        </p:txBody>
      </p:sp>
      <p:pic>
        <p:nvPicPr>
          <p:cNvPr id="9" name="Picture 8">
            <a:extLst>
              <a:ext uri="{FF2B5EF4-FFF2-40B4-BE49-F238E27FC236}">
                <a16:creationId xmlns:a16="http://schemas.microsoft.com/office/drawing/2014/main" id="{22983438-FEA3-2649-8358-BDF41A2E2A43}"/>
              </a:ext>
            </a:extLst>
          </p:cNvPr>
          <p:cNvPicPr>
            <a:picLocks noChangeAspect="1"/>
          </p:cNvPicPr>
          <p:nvPr/>
        </p:nvPicPr>
        <p:blipFill rotWithShape="1">
          <a:blip r:embed="rId5"/>
          <a:srcRect t="48513"/>
          <a:stretch/>
        </p:blipFill>
        <p:spPr>
          <a:xfrm>
            <a:off x="4437063" y="1502568"/>
            <a:ext cx="2672527" cy="427858"/>
          </a:xfrm>
          <a:prstGeom prst="rect">
            <a:avLst/>
          </a:prstGeom>
        </p:spPr>
      </p:pic>
      <p:pic>
        <p:nvPicPr>
          <p:cNvPr id="8" name="Picture 7" descr="A close up of a logo&#10;&#10;Description automatically generated">
            <a:extLst>
              <a:ext uri="{FF2B5EF4-FFF2-40B4-BE49-F238E27FC236}">
                <a16:creationId xmlns:a16="http://schemas.microsoft.com/office/drawing/2014/main" id="{6EB387A1-F631-0546-B515-B4E160B282E8}"/>
              </a:ext>
            </a:extLst>
          </p:cNvPr>
          <p:cNvPicPr>
            <a:picLocks noChangeAspect="1"/>
          </p:cNvPicPr>
          <p:nvPr/>
        </p:nvPicPr>
        <p:blipFill>
          <a:blip r:embed="rId6"/>
          <a:stretch>
            <a:fillRect/>
          </a:stretch>
        </p:blipFill>
        <p:spPr>
          <a:xfrm>
            <a:off x="4300883" y="2063334"/>
            <a:ext cx="2983218" cy="1851653"/>
          </a:xfrm>
          <a:prstGeom prst="rect">
            <a:avLst/>
          </a:prstGeom>
        </p:spPr>
      </p:pic>
      <p:pic>
        <p:nvPicPr>
          <p:cNvPr id="10" name="Picture 9">
            <a:extLst>
              <a:ext uri="{FF2B5EF4-FFF2-40B4-BE49-F238E27FC236}">
                <a16:creationId xmlns:a16="http://schemas.microsoft.com/office/drawing/2014/main" id="{49750054-E28B-B840-88FE-5BA4BA2DD80E}"/>
              </a:ext>
            </a:extLst>
          </p:cNvPr>
          <p:cNvPicPr>
            <a:picLocks noChangeAspect="1"/>
          </p:cNvPicPr>
          <p:nvPr/>
        </p:nvPicPr>
        <p:blipFill>
          <a:blip r:embed="rId7"/>
          <a:stretch>
            <a:fillRect/>
          </a:stretch>
        </p:blipFill>
        <p:spPr>
          <a:xfrm>
            <a:off x="5863221" y="1539595"/>
            <a:ext cx="254295" cy="406872"/>
          </a:xfrm>
          <a:prstGeom prst="rect">
            <a:avLst/>
          </a:prstGeom>
        </p:spPr>
      </p:pic>
    </p:spTree>
    <p:extLst>
      <p:ext uri="{BB962C8B-B14F-4D97-AF65-F5344CB8AC3E}">
        <p14:creationId xmlns:p14="http://schemas.microsoft.com/office/powerpoint/2010/main" val="2682154524"/>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5" name="Rectangle 2"/>
          <p:cNvSpPr>
            <a:spLocks/>
          </p:cNvSpPr>
          <p:nvPr/>
        </p:nvSpPr>
        <p:spPr bwMode="auto">
          <a:xfrm>
            <a:off x="1828800" y="205808"/>
            <a:ext cx="8528050" cy="6063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spAutoFit/>
          </a:bodyPr>
          <a:lstStyle/>
          <a:p>
            <a:pPr algn="ctr"/>
            <a:r>
              <a:rPr lang="en-US" altLang="x-none" sz="1800" i="1" dirty="0"/>
              <a:t>11</a:t>
            </a:r>
            <a:r>
              <a:rPr lang="en-US" altLang="x-none" sz="1800" i="1" baseline="30000" dirty="0"/>
              <a:t>th</a:t>
            </a:r>
            <a:r>
              <a:rPr lang="en-US" altLang="x-none" sz="1800" i="1" dirty="0"/>
              <a:t> EDRN Scientific Workshop</a:t>
            </a:r>
          </a:p>
          <a:p>
            <a:pPr algn="ctr"/>
            <a:r>
              <a:rPr lang="en-US" altLang="x-none" sz="1800" i="1" dirty="0"/>
              <a:t>Bethesda MD</a:t>
            </a:r>
          </a:p>
          <a:p>
            <a:pPr algn="ctr"/>
            <a:r>
              <a:rPr lang="en-US" altLang="x-none" sz="1800" i="1" dirty="0"/>
              <a:t>September 11, 2019</a:t>
            </a:r>
          </a:p>
          <a:p>
            <a:pPr algn="ctr"/>
            <a:endParaRPr lang="en-US" altLang="x-none" sz="1800" i="1" dirty="0"/>
          </a:p>
          <a:p>
            <a:pPr algn="ctr"/>
            <a:r>
              <a:rPr lang="en-US" altLang="x-none" sz="1800" i="1" dirty="0"/>
              <a:t>Advances In Liquid Biopsies</a:t>
            </a:r>
          </a:p>
          <a:p>
            <a:pPr algn="ctr"/>
            <a:endParaRPr lang="en-US" altLang="x-none" sz="1800" dirty="0"/>
          </a:p>
          <a:p>
            <a:pPr algn="ctr"/>
            <a:endParaRPr lang="en-US" sz="1800" dirty="0">
              <a:ea typeface="ＭＳ Ｐゴシック" charset="0"/>
              <a:cs typeface="ＭＳ Ｐゴシック" charset="0"/>
            </a:endParaRPr>
          </a:p>
          <a:p>
            <a:pPr algn="ctr"/>
            <a:endParaRPr lang="en-US" sz="1800" dirty="0">
              <a:ea typeface="ＭＳ Ｐゴシック" charset="0"/>
              <a:cs typeface="ＭＳ Ｐゴシック" charset="0"/>
            </a:endParaRPr>
          </a:p>
          <a:p>
            <a:pPr algn="ctr"/>
            <a:r>
              <a:rPr lang="en-US" sz="1800" dirty="0">
                <a:ea typeface="ＭＳ Ｐゴシック" charset="0"/>
                <a:cs typeface="ＭＳ Ｐゴシック" charset="0"/>
              </a:rPr>
              <a:t> </a:t>
            </a:r>
            <a:endParaRPr lang="en-US" sz="1800" i="1" dirty="0">
              <a:ea typeface="ＭＳ Ｐゴシック" charset="0"/>
              <a:cs typeface="ＭＳ Ｐゴシック" charset="0"/>
            </a:endParaRPr>
          </a:p>
          <a:p>
            <a:pPr algn="ctr"/>
            <a:endParaRPr lang="en-US" sz="1800" i="1" dirty="0">
              <a:ea typeface="ＭＳ Ｐゴシック" charset="0"/>
              <a:cs typeface="ＭＳ Ｐゴシック" charset="0"/>
            </a:endParaRPr>
          </a:p>
          <a:p>
            <a:pPr marL="1370030" lvl="3">
              <a:spcAft>
                <a:spcPct val="30000"/>
              </a:spcAft>
              <a:buClr>
                <a:srgbClr val="00B0F0"/>
              </a:buClr>
            </a:pPr>
            <a:endParaRPr lang="en-US" sz="2000" b="1" i="1" dirty="0">
              <a:solidFill>
                <a:srgbClr val="666699"/>
              </a:solidFill>
              <a:latin typeface="Calisto MT" charset="0"/>
              <a:ea typeface="ＭＳ Ｐゴシック" charset="0"/>
              <a:cs typeface="ＭＳ Ｐゴシック" charset="0"/>
            </a:endParaRPr>
          </a:p>
          <a:p>
            <a:pPr marL="1370030" lvl="3">
              <a:spcAft>
                <a:spcPct val="30000"/>
              </a:spcAft>
              <a:buClr>
                <a:srgbClr val="00B0F0"/>
              </a:buClr>
            </a:pPr>
            <a:endParaRPr lang="en-US" sz="2000" b="1" i="1" dirty="0">
              <a:solidFill>
                <a:srgbClr val="666699"/>
              </a:solidFill>
              <a:latin typeface="Calisto MT" charset="0"/>
              <a:ea typeface="ＭＳ Ｐゴシック" charset="0"/>
              <a:cs typeface="ＭＳ Ｐゴシック" charset="0"/>
            </a:endParaRPr>
          </a:p>
          <a:p>
            <a:pPr algn="ctr"/>
            <a:endParaRPr lang="en-US" sz="1800" dirty="0">
              <a:solidFill>
                <a:srgbClr val="000000"/>
              </a:solidFill>
              <a:latin typeface="Calisto MT" charset="0"/>
              <a:ea typeface="ＭＳ Ｐゴシック" charset="0"/>
              <a:cs typeface="ＭＳ Ｐゴシック" charset="0"/>
            </a:endParaRPr>
          </a:p>
          <a:p>
            <a:pPr algn="ctr"/>
            <a:endParaRPr lang="en-US" sz="1800" dirty="0">
              <a:solidFill>
                <a:srgbClr val="000000"/>
              </a:solidFill>
              <a:latin typeface="Calisto MT" charset="0"/>
              <a:ea typeface="ＭＳ Ｐゴシック" charset="0"/>
              <a:cs typeface="ＭＳ Ｐゴシック" charset="0"/>
            </a:endParaRPr>
          </a:p>
          <a:p>
            <a:pPr algn="ctr"/>
            <a:endParaRPr lang="en-US" sz="1800" dirty="0">
              <a:solidFill>
                <a:srgbClr val="000000"/>
              </a:solidFill>
              <a:latin typeface="Calisto MT" charset="0"/>
              <a:ea typeface="ＭＳ Ｐゴシック" charset="0"/>
              <a:cs typeface="ＭＳ Ｐゴシック" charset="0"/>
            </a:endParaRPr>
          </a:p>
          <a:p>
            <a:pPr algn="ctr"/>
            <a:endParaRPr lang="en-US" sz="1800" dirty="0">
              <a:solidFill>
                <a:srgbClr val="000000"/>
              </a:solidFill>
              <a:latin typeface="Calisto MT" charset="0"/>
              <a:ea typeface="ＭＳ Ｐゴシック" charset="0"/>
              <a:cs typeface="ＭＳ Ｐゴシック" charset="0"/>
            </a:endParaRPr>
          </a:p>
          <a:p>
            <a:pPr algn="ctr"/>
            <a:endParaRPr lang="en-US" sz="1800" dirty="0">
              <a:solidFill>
                <a:srgbClr val="000000"/>
              </a:solidFill>
              <a:latin typeface="Calisto MT" charset="0"/>
              <a:ea typeface="ＭＳ Ｐゴシック" charset="0"/>
              <a:cs typeface="ＭＳ Ｐゴシック" charset="0"/>
            </a:endParaRPr>
          </a:p>
          <a:p>
            <a:pPr algn="ctr"/>
            <a:endParaRPr lang="en-US" sz="1800" dirty="0">
              <a:solidFill>
                <a:srgbClr val="000000"/>
              </a:solidFill>
              <a:latin typeface="Calisto MT" charset="0"/>
              <a:ea typeface="ＭＳ Ｐゴシック" charset="0"/>
              <a:cs typeface="ＭＳ Ｐゴシック" charset="0"/>
            </a:endParaRPr>
          </a:p>
          <a:p>
            <a:pPr algn="ctr"/>
            <a:endParaRPr lang="en-US" sz="1800" dirty="0">
              <a:solidFill>
                <a:srgbClr val="000000"/>
              </a:solidFill>
              <a:latin typeface="Calisto MT" charset="0"/>
              <a:ea typeface="ＭＳ Ｐゴシック" charset="0"/>
              <a:cs typeface="ＭＳ Ｐゴシック" charset="0"/>
            </a:endParaRPr>
          </a:p>
          <a:p>
            <a:pPr algn="ctr"/>
            <a:r>
              <a:rPr lang="en-US" sz="1800" dirty="0">
                <a:solidFill>
                  <a:srgbClr val="000000"/>
                </a:solidFill>
                <a:latin typeface="Calisto MT" charset="0"/>
                <a:ea typeface="ＭＳ Ｐゴシック" charset="0"/>
                <a:cs typeface="ＭＳ Ｐゴシック" charset="0"/>
              </a:rPr>
              <a:t> </a:t>
            </a:r>
          </a:p>
          <a:p>
            <a:pPr algn="ctr"/>
            <a:endParaRPr lang="en-US" sz="1800" dirty="0">
              <a:solidFill>
                <a:srgbClr val="000000"/>
              </a:solidFill>
              <a:latin typeface="Calisto MT" charset="0"/>
              <a:ea typeface="ＭＳ Ｐゴシック" charset="0"/>
              <a:cs typeface="ＭＳ Ｐゴシック" charset="0"/>
            </a:endParaRPr>
          </a:p>
        </p:txBody>
      </p:sp>
      <p:sp>
        <p:nvSpPr>
          <p:cNvPr id="2" name="Rectangle 1"/>
          <p:cNvSpPr>
            <a:spLocks noChangeArrowheads="1"/>
          </p:cNvSpPr>
          <p:nvPr/>
        </p:nvSpPr>
        <p:spPr bwMode="auto">
          <a:xfrm>
            <a:off x="2702899" y="2401393"/>
            <a:ext cx="6753769" cy="52321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8" tIns="45718" rIns="91438" bIns="45718">
            <a:spAutoFit/>
          </a:bodyPr>
          <a:lstStyle/>
          <a:p>
            <a:pPr algn="ctr">
              <a:defRPr/>
            </a:pPr>
            <a:r>
              <a:rPr lang="en-US" sz="2800" b="1" i="1" dirty="0">
                <a:effectLst>
                  <a:outerShdw blurRad="50800" dist="38100" dir="2700000" algn="tl" rotWithShape="0">
                    <a:prstClr val="black">
                      <a:alpha val="40000"/>
                    </a:prstClr>
                  </a:outerShdw>
                </a:effectLst>
                <a:ea typeface="ＭＳ Ｐゴシック" charset="0"/>
                <a:cs typeface="ＭＳ Ｐゴシック" charset="0"/>
              </a:rPr>
              <a:t>NCI-Liquid Biopsy Consortium (NLBC)</a:t>
            </a:r>
          </a:p>
        </p:txBody>
      </p:sp>
      <p:pic>
        <p:nvPicPr>
          <p:cNvPr id="12" name="Picture 11" descr="A close up of a logo&#10;&#10;Description automatically generated">
            <a:extLst>
              <a:ext uri="{FF2B5EF4-FFF2-40B4-BE49-F238E27FC236}">
                <a16:creationId xmlns:a16="http://schemas.microsoft.com/office/drawing/2014/main" id="{7D69C3E9-5A2B-A44A-BE49-87696E22DFFE}"/>
              </a:ext>
            </a:extLst>
          </p:cNvPr>
          <p:cNvPicPr>
            <a:picLocks noChangeAspect="1"/>
          </p:cNvPicPr>
          <p:nvPr/>
        </p:nvPicPr>
        <p:blipFill>
          <a:blip r:embed="rId3"/>
          <a:stretch>
            <a:fillRect/>
          </a:stretch>
        </p:blipFill>
        <p:spPr>
          <a:xfrm>
            <a:off x="11280737" y="6248002"/>
            <a:ext cx="728317" cy="452059"/>
          </a:xfrm>
          <a:prstGeom prst="rect">
            <a:avLst/>
          </a:prstGeom>
        </p:spPr>
      </p:pic>
      <p:sp>
        <p:nvSpPr>
          <p:cNvPr id="13" name="TextBox 10">
            <a:extLst>
              <a:ext uri="{FF2B5EF4-FFF2-40B4-BE49-F238E27FC236}">
                <a16:creationId xmlns:a16="http://schemas.microsoft.com/office/drawing/2014/main" id="{EE372470-2CDD-9543-809C-7E143057AB9F}"/>
              </a:ext>
            </a:extLst>
          </p:cNvPr>
          <p:cNvSpPr txBox="1">
            <a:spLocks noChangeArrowheads="1"/>
          </p:cNvSpPr>
          <p:nvPr/>
        </p:nvSpPr>
        <p:spPr bwMode="auto">
          <a:xfrm>
            <a:off x="242613" y="6180892"/>
            <a:ext cx="366987"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400">
                <a:solidFill>
                  <a:srgbClr val="FFFFFF"/>
                </a:solidFill>
                <a:latin typeface="Arial" charset="0"/>
                <a:ea typeface="ヒラギノ角ゴ ProN W3" charset="0"/>
                <a:cs typeface="ヒラギノ角ゴ ProN W3" charset="0"/>
                <a:sym typeface="Arial" charset="0"/>
              </a:defRPr>
            </a:lvl1pPr>
            <a:lvl2pPr marL="742950" indent="-285750" eaLnBrk="0" hangingPunct="0">
              <a:defRPr sz="2400">
                <a:solidFill>
                  <a:srgbClr val="FFFFFF"/>
                </a:solidFill>
                <a:latin typeface="Arial" charset="0"/>
                <a:ea typeface="ヒラギノ角ゴ ProN W3" charset="0"/>
                <a:cs typeface="ヒラギノ角ゴ ProN W3" charset="0"/>
                <a:sym typeface="Arial" charset="0"/>
              </a:defRPr>
            </a:lvl2pPr>
            <a:lvl3pPr marL="1143000" indent="-228600" eaLnBrk="0" hangingPunct="0">
              <a:defRPr sz="2400">
                <a:solidFill>
                  <a:srgbClr val="FFFFFF"/>
                </a:solidFill>
                <a:latin typeface="Arial" charset="0"/>
                <a:ea typeface="ヒラギノ角ゴ ProN W3" charset="0"/>
                <a:cs typeface="ヒラギノ角ゴ ProN W3" charset="0"/>
                <a:sym typeface="Arial" charset="0"/>
              </a:defRPr>
            </a:lvl3pPr>
            <a:lvl4pPr marL="1600200" indent="-228600" eaLnBrk="0" hangingPunct="0">
              <a:defRPr sz="2400">
                <a:solidFill>
                  <a:srgbClr val="FFFFFF"/>
                </a:solidFill>
                <a:latin typeface="Arial" charset="0"/>
                <a:ea typeface="ヒラギノ角ゴ ProN W3" charset="0"/>
                <a:cs typeface="ヒラギノ角ゴ ProN W3" charset="0"/>
                <a:sym typeface="Arial" charset="0"/>
              </a:defRPr>
            </a:lvl4pPr>
            <a:lvl5pPr marL="2057400" indent="-228600" eaLnBrk="0" hangingPunct="0">
              <a:defRPr sz="2400">
                <a:solidFill>
                  <a:srgbClr val="FFFFFF"/>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9pPr>
          </a:lstStyle>
          <a:p>
            <a:pPr eaLnBrk="1" hangingPunct="1"/>
            <a:r>
              <a:rPr lang="en-US" sz="4400" dirty="0">
                <a:solidFill>
                  <a:srgbClr val="80B606"/>
                </a:solidFill>
                <a:latin typeface="Wingdings" charset="0"/>
                <a:ea typeface="ＭＳ Ｐゴシック" charset="0"/>
                <a:cs typeface="ＭＳ Ｐゴシック" charset="0"/>
              </a:rPr>
              <a:t>S</a:t>
            </a:r>
          </a:p>
        </p:txBody>
      </p:sp>
      <p:sp>
        <p:nvSpPr>
          <p:cNvPr id="7" name="Rectangle 6">
            <a:extLst>
              <a:ext uri="{FF2B5EF4-FFF2-40B4-BE49-F238E27FC236}">
                <a16:creationId xmlns:a16="http://schemas.microsoft.com/office/drawing/2014/main" id="{4189CF13-E62A-FB4D-AC12-27B3FE90D3CD}"/>
              </a:ext>
            </a:extLst>
          </p:cNvPr>
          <p:cNvSpPr>
            <a:spLocks noChangeArrowheads="1"/>
          </p:cNvSpPr>
          <p:nvPr/>
        </p:nvSpPr>
        <p:spPr bwMode="auto">
          <a:xfrm>
            <a:off x="2062456" y="3258278"/>
            <a:ext cx="8060737" cy="95410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8" tIns="45718" rIns="91438" bIns="45718">
            <a:spAutoFit/>
          </a:bodyPr>
          <a:lstStyle/>
          <a:p>
            <a:pPr algn="ctr">
              <a:defRPr/>
            </a:pPr>
            <a:r>
              <a:rPr lang="en-US" altLang="en-US" sz="2800" i="1" dirty="0">
                <a:solidFill>
                  <a:srgbClr val="FFC000"/>
                </a:solidFill>
              </a:rPr>
              <a:t>Precompetitive Collaboration on Liquid Biopsy for Early Cancer Assessment (U01)</a:t>
            </a:r>
            <a:endParaRPr lang="en-US" sz="2800" b="1" i="1" dirty="0">
              <a:solidFill>
                <a:srgbClr val="FFC000"/>
              </a:solidFill>
              <a:effectLst>
                <a:outerShdw blurRad="50800" dist="38100" dir="2700000" algn="tl" rotWithShape="0">
                  <a:prstClr val="black">
                    <a:alpha val="40000"/>
                  </a:prstClr>
                </a:outerShdw>
              </a:effectLst>
              <a:ea typeface="ＭＳ Ｐゴシック" charset="0"/>
              <a:cs typeface="ＭＳ Ｐゴシック" charset="0"/>
            </a:endParaRPr>
          </a:p>
        </p:txBody>
      </p:sp>
    </p:spTree>
    <p:extLst>
      <p:ext uri="{BB962C8B-B14F-4D97-AF65-F5344CB8AC3E}">
        <p14:creationId xmlns:p14="http://schemas.microsoft.com/office/powerpoint/2010/main" val="348265435"/>
      </p:ext>
    </p:extLst>
  </p:cSld>
  <p:clrMapOvr>
    <a:masterClrMapping/>
  </p:clrMapOvr>
  <p:transition spd="slow" advClick="0">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7" name="TextBox 1"/>
          <p:cNvSpPr txBox="1">
            <a:spLocks noChangeArrowheads="1"/>
          </p:cNvSpPr>
          <p:nvPr/>
        </p:nvSpPr>
        <p:spPr bwMode="auto">
          <a:xfrm>
            <a:off x="1562100" y="2819400"/>
            <a:ext cx="906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rgbClr val="FFFFFF"/>
                </a:solidFill>
                <a:latin typeface="Arial" charset="0"/>
                <a:ea typeface="ヒラギノ角ゴ ProN W3" charset="-128"/>
                <a:sym typeface="Arial" charset="0"/>
              </a:defRPr>
            </a:lvl1pPr>
            <a:lvl2pPr marL="742950" indent="-285750" eaLnBrk="0" hangingPunct="0">
              <a:defRPr sz="2400">
                <a:solidFill>
                  <a:srgbClr val="FFFFFF"/>
                </a:solidFill>
                <a:latin typeface="Arial" charset="0"/>
                <a:ea typeface="ヒラギノ角ゴ ProN W3" charset="-128"/>
                <a:sym typeface="Arial" charset="0"/>
              </a:defRPr>
            </a:lvl2pPr>
            <a:lvl3pPr marL="1143000" indent="-228600" eaLnBrk="0" hangingPunct="0">
              <a:defRPr sz="2400">
                <a:solidFill>
                  <a:srgbClr val="FFFFFF"/>
                </a:solidFill>
                <a:latin typeface="Arial" charset="0"/>
                <a:ea typeface="ヒラギノ角ゴ ProN W3" charset="-128"/>
                <a:sym typeface="Arial" charset="0"/>
              </a:defRPr>
            </a:lvl3pPr>
            <a:lvl4pPr marL="1600200" indent="-228600" eaLnBrk="0" hangingPunct="0">
              <a:defRPr sz="2400">
                <a:solidFill>
                  <a:srgbClr val="FFFFFF"/>
                </a:solidFill>
                <a:latin typeface="Arial" charset="0"/>
                <a:ea typeface="ヒラギノ角ゴ ProN W3" charset="-128"/>
                <a:sym typeface="Arial" charset="0"/>
              </a:defRPr>
            </a:lvl4pPr>
            <a:lvl5pPr marL="2057400" indent="-228600" eaLnBrk="0" hangingPunct="0">
              <a:defRPr sz="2400">
                <a:solidFill>
                  <a:srgbClr val="FFFFFF"/>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128"/>
                <a:sym typeface="Arial" charset="0"/>
              </a:defRPr>
            </a:lvl9pPr>
          </a:lstStyle>
          <a:p>
            <a:pPr eaLnBrk="1" hangingPunct="1"/>
            <a:r>
              <a:rPr lang="en-US" altLang="en-US" sz="1800" dirty="0">
                <a:solidFill>
                  <a:srgbClr val="000000"/>
                </a:solidFill>
                <a:latin typeface="Calisto MT" charset="0"/>
                <a:ea typeface="ＭＳ Ｐゴシック" charset="-128"/>
              </a:rPr>
              <a:t>David Wong is consultant to GlaxoSmithKlein, Wrigley, </a:t>
            </a:r>
            <a:r>
              <a:rPr lang="en-US" altLang="en-US" sz="1800" dirty="0" err="1">
                <a:solidFill>
                  <a:srgbClr val="000000"/>
                </a:solidFill>
                <a:latin typeface="Calisto MT" charset="0"/>
                <a:ea typeface="ＭＳ Ｐゴシック" charset="-128"/>
              </a:rPr>
              <a:t>Absolutys</a:t>
            </a:r>
            <a:r>
              <a:rPr lang="en-US" altLang="en-US" sz="1800" dirty="0">
                <a:solidFill>
                  <a:srgbClr val="000000"/>
                </a:solidFill>
                <a:latin typeface="Calisto MT" charset="0"/>
                <a:ea typeface="ＭＳ Ｐゴシック" charset="-128"/>
              </a:rPr>
              <a:t> and Colgate-Palmolive</a:t>
            </a:r>
          </a:p>
        </p:txBody>
      </p:sp>
      <p:pic>
        <p:nvPicPr>
          <p:cNvPr id="3" name="Picture 2" descr="A close up of a logo&#10;&#10;Description automatically generated">
            <a:extLst>
              <a:ext uri="{FF2B5EF4-FFF2-40B4-BE49-F238E27FC236}">
                <a16:creationId xmlns:a16="http://schemas.microsoft.com/office/drawing/2014/main" id="{0A28E6CC-BCA0-7F45-A176-D66781F69902}"/>
              </a:ext>
            </a:extLst>
          </p:cNvPr>
          <p:cNvPicPr>
            <a:picLocks noChangeAspect="1"/>
          </p:cNvPicPr>
          <p:nvPr/>
        </p:nvPicPr>
        <p:blipFill>
          <a:blip r:embed="rId3"/>
          <a:stretch>
            <a:fillRect/>
          </a:stretch>
        </p:blipFill>
        <p:spPr>
          <a:xfrm>
            <a:off x="11280737" y="6248002"/>
            <a:ext cx="728317" cy="452059"/>
          </a:xfrm>
          <a:prstGeom prst="rect">
            <a:avLst/>
          </a:prstGeom>
        </p:spPr>
      </p:pic>
      <p:sp>
        <p:nvSpPr>
          <p:cNvPr id="4" name="TextBox 10">
            <a:extLst>
              <a:ext uri="{FF2B5EF4-FFF2-40B4-BE49-F238E27FC236}">
                <a16:creationId xmlns:a16="http://schemas.microsoft.com/office/drawing/2014/main" id="{3DA09050-AB19-F24D-8E4E-CA85A6A025F1}"/>
              </a:ext>
            </a:extLst>
          </p:cNvPr>
          <p:cNvSpPr txBox="1">
            <a:spLocks noChangeArrowheads="1"/>
          </p:cNvSpPr>
          <p:nvPr/>
        </p:nvSpPr>
        <p:spPr bwMode="auto">
          <a:xfrm>
            <a:off x="242613" y="6180892"/>
            <a:ext cx="366987"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400">
                <a:solidFill>
                  <a:srgbClr val="FFFFFF"/>
                </a:solidFill>
                <a:latin typeface="Arial" charset="0"/>
                <a:ea typeface="ヒラギノ角ゴ ProN W3" charset="0"/>
                <a:cs typeface="ヒラギノ角ゴ ProN W3" charset="0"/>
                <a:sym typeface="Arial" charset="0"/>
              </a:defRPr>
            </a:lvl1pPr>
            <a:lvl2pPr marL="742950" indent="-285750" eaLnBrk="0" hangingPunct="0">
              <a:defRPr sz="2400">
                <a:solidFill>
                  <a:srgbClr val="FFFFFF"/>
                </a:solidFill>
                <a:latin typeface="Arial" charset="0"/>
                <a:ea typeface="ヒラギノ角ゴ ProN W3" charset="0"/>
                <a:cs typeface="ヒラギノ角ゴ ProN W3" charset="0"/>
                <a:sym typeface="Arial" charset="0"/>
              </a:defRPr>
            </a:lvl2pPr>
            <a:lvl3pPr marL="1143000" indent="-228600" eaLnBrk="0" hangingPunct="0">
              <a:defRPr sz="2400">
                <a:solidFill>
                  <a:srgbClr val="FFFFFF"/>
                </a:solidFill>
                <a:latin typeface="Arial" charset="0"/>
                <a:ea typeface="ヒラギノ角ゴ ProN W3" charset="0"/>
                <a:cs typeface="ヒラギノ角ゴ ProN W3" charset="0"/>
                <a:sym typeface="Arial" charset="0"/>
              </a:defRPr>
            </a:lvl3pPr>
            <a:lvl4pPr marL="1600200" indent="-228600" eaLnBrk="0" hangingPunct="0">
              <a:defRPr sz="2400">
                <a:solidFill>
                  <a:srgbClr val="FFFFFF"/>
                </a:solidFill>
                <a:latin typeface="Arial" charset="0"/>
                <a:ea typeface="ヒラギノ角ゴ ProN W3" charset="0"/>
                <a:cs typeface="ヒラギノ角ゴ ProN W3" charset="0"/>
                <a:sym typeface="Arial" charset="0"/>
              </a:defRPr>
            </a:lvl4pPr>
            <a:lvl5pPr marL="2057400" indent="-228600" eaLnBrk="0" hangingPunct="0">
              <a:defRPr sz="2400">
                <a:solidFill>
                  <a:srgbClr val="FFFFFF"/>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9pPr>
          </a:lstStyle>
          <a:p>
            <a:pPr eaLnBrk="1" hangingPunct="1"/>
            <a:r>
              <a:rPr lang="en-US" sz="4400" dirty="0">
                <a:solidFill>
                  <a:srgbClr val="80B606"/>
                </a:solidFill>
                <a:latin typeface="Wingdings" charset="0"/>
                <a:ea typeface="ＭＳ Ｐゴシック" charset="0"/>
                <a:cs typeface="ＭＳ Ｐゴシック" charset="0"/>
              </a:rPr>
              <a:t>S</a:t>
            </a:r>
          </a:p>
        </p:txBody>
      </p:sp>
    </p:spTree>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A593ECDF-392F-8641-AB97-B8BBAC7FD87B}"/>
              </a:ext>
            </a:extLst>
          </p:cNvPr>
          <p:cNvPicPr>
            <a:picLocks noChangeAspect="1"/>
          </p:cNvPicPr>
          <p:nvPr/>
        </p:nvPicPr>
        <p:blipFill>
          <a:blip r:embed="rId2"/>
          <a:stretch>
            <a:fillRect/>
          </a:stretch>
        </p:blipFill>
        <p:spPr>
          <a:xfrm>
            <a:off x="11280737" y="6248002"/>
            <a:ext cx="728317" cy="452059"/>
          </a:xfrm>
          <a:prstGeom prst="rect">
            <a:avLst/>
          </a:prstGeom>
        </p:spPr>
      </p:pic>
      <p:sp>
        <p:nvSpPr>
          <p:cNvPr id="3" name="TextBox 10">
            <a:extLst>
              <a:ext uri="{FF2B5EF4-FFF2-40B4-BE49-F238E27FC236}">
                <a16:creationId xmlns:a16="http://schemas.microsoft.com/office/drawing/2014/main" id="{C0A4F805-4A6A-D144-8742-05F3E978751E}"/>
              </a:ext>
            </a:extLst>
          </p:cNvPr>
          <p:cNvSpPr txBox="1">
            <a:spLocks noChangeArrowheads="1"/>
          </p:cNvSpPr>
          <p:nvPr/>
        </p:nvSpPr>
        <p:spPr bwMode="auto">
          <a:xfrm>
            <a:off x="242613" y="6180892"/>
            <a:ext cx="366987"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400">
                <a:solidFill>
                  <a:srgbClr val="FFFFFF"/>
                </a:solidFill>
                <a:latin typeface="Arial" charset="0"/>
                <a:ea typeface="ヒラギノ角ゴ ProN W3" charset="0"/>
                <a:cs typeface="ヒラギノ角ゴ ProN W3" charset="0"/>
                <a:sym typeface="Arial" charset="0"/>
              </a:defRPr>
            </a:lvl1pPr>
            <a:lvl2pPr marL="742950" indent="-285750" eaLnBrk="0" hangingPunct="0">
              <a:defRPr sz="2400">
                <a:solidFill>
                  <a:srgbClr val="FFFFFF"/>
                </a:solidFill>
                <a:latin typeface="Arial" charset="0"/>
                <a:ea typeface="ヒラギノ角ゴ ProN W3" charset="0"/>
                <a:cs typeface="ヒラギノ角ゴ ProN W3" charset="0"/>
                <a:sym typeface="Arial" charset="0"/>
              </a:defRPr>
            </a:lvl2pPr>
            <a:lvl3pPr marL="1143000" indent="-228600" eaLnBrk="0" hangingPunct="0">
              <a:defRPr sz="2400">
                <a:solidFill>
                  <a:srgbClr val="FFFFFF"/>
                </a:solidFill>
                <a:latin typeface="Arial" charset="0"/>
                <a:ea typeface="ヒラギノ角ゴ ProN W3" charset="0"/>
                <a:cs typeface="ヒラギノ角ゴ ProN W3" charset="0"/>
                <a:sym typeface="Arial" charset="0"/>
              </a:defRPr>
            </a:lvl3pPr>
            <a:lvl4pPr marL="1600200" indent="-228600" eaLnBrk="0" hangingPunct="0">
              <a:defRPr sz="2400">
                <a:solidFill>
                  <a:srgbClr val="FFFFFF"/>
                </a:solidFill>
                <a:latin typeface="Arial" charset="0"/>
                <a:ea typeface="ヒラギノ角ゴ ProN W3" charset="0"/>
                <a:cs typeface="ヒラギノ角ゴ ProN W3" charset="0"/>
                <a:sym typeface="Arial" charset="0"/>
              </a:defRPr>
            </a:lvl4pPr>
            <a:lvl5pPr marL="2057400" indent="-228600" eaLnBrk="0" hangingPunct="0">
              <a:defRPr sz="2400">
                <a:solidFill>
                  <a:srgbClr val="FFFFFF"/>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9pPr>
          </a:lstStyle>
          <a:p>
            <a:pPr eaLnBrk="1" hangingPunct="1"/>
            <a:r>
              <a:rPr lang="en-US" sz="4400" dirty="0">
                <a:solidFill>
                  <a:srgbClr val="80B606"/>
                </a:solidFill>
                <a:latin typeface="Wingdings" charset="0"/>
                <a:ea typeface="ＭＳ Ｐゴシック" charset="0"/>
                <a:cs typeface="ＭＳ Ｐゴシック" charset="0"/>
              </a:rPr>
              <a:t>S</a:t>
            </a:r>
          </a:p>
        </p:txBody>
      </p:sp>
      <p:pic>
        <p:nvPicPr>
          <p:cNvPr id="4" name="Picture 3">
            <a:extLst>
              <a:ext uri="{FF2B5EF4-FFF2-40B4-BE49-F238E27FC236}">
                <a16:creationId xmlns:a16="http://schemas.microsoft.com/office/drawing/2014/main" id="{67F2CF97-7E30-DD41-A393-8EFC73F99D80}"/>
              </a:ext>
            </a:extLst>
          </p:cNvPr>
          <p:cNvPicPr>
            <a:picLocks noChangeAspect="1"/>
          </p:cNvPicPr>
          <p:nvPr/>
        </p:nvPicPr>
        <p:blipFill>
          <a:blip r:embed="rId3"/>
          <a:stretch>
            <a:fillRect/>
          </a:stretch>
        </p:blipFill>
        <p:spPr>
          <a:xfrm>
            <a:off x="516653" y="858020"/>
            <a:ext cx="5933448" cy="3409180"/>
          </a:xfrm>
          <a:prstGeom prst="rect">
            <a:avLst/>
          </a:prstGeom>
        </p:spPr>
      </p:pic>
      <p:pic>
        <p:nvPicPr>
          <p:cNvPr id="5" name="Picture 4">
            <a:extLst>
              <a:ext uri="{FF2B5EF4-FFF2-40B4-BE49-F238E27FC236}">
                <a16:creationId xmlns:a16="http://schemas.microsoft.com/office/drawing/2014/main" id="{9D437211-48B6-1C44-9B77-6504BEC6B3CA}"/>
              </a:ext>
            </a:extLst>
          </p:cNvPr>
          <p:cNvPicPr>
            <a:picLocks noChangeAspect="1"/>
          </p:cNvPicPr>
          <p:nvPr/>
        </p:nvPicPr>
        <p:blipFill>
          <a:blip r:embed="rId4"/>
          <a:stretch>
            <a:fillRect/>
          </a:stretch>
        </p:blipFill>
        <p:spPr>
          <a:xfrm>
            <a:off x="4191000" y="1981200"/>
            <a:ext cx="7233749" cy="4114800"/>
          </a:xfrm>
          <a:prstGeom prst="rect">
            <a:avLst/>
          </a:prstGeom>
        </p:spPr>
      </p:pic>
    </p:spTree>
    <p:extLst>
      <p:ext uri="{BB962C8B-B14F-4D97-AF65-F5344CB8AC3E}">
        <p14:creationId xmlns:p14="http://schemas.microsoft.com/office/powerpoint/2010/main" val="353245689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858" y="1778584"/>
            <a:ext cx="7772400" cy="2433754"/>
          </a:xfrm>
        </p:spPr>
        <p:txBody>
          <a:bodyPr>
            <a:normAutofit/>
          </a:bodyPr>
          <a:lstStyle/>
          <a:p>
            <a:r>
              <a:rPr lang="en-US" sz="4000" dirty="0"/>
              <a:t>Bob S. Carter MD, PhD,</a:t>
            </a:r>
          </a:p>
        </p:txBody>
      </p:sp>
      <p:sp>
        <p:nvSpPr>
          <p:cNvPr id="3" name="Subtitle 2"/>
          <p:cNvSpPr>
            <a:spLocks noGrp="1"/>
          </p:cNvSpPr>
          <p:nvPr>
            <p:ph type="subTitle" idx="1"/>
          </p:nvPr>
        </p:nvSpPr>
        <p:spPr>
          <a:xfrm>
            <a:off x="2725058" y="4258259"/>
            <a:ext cx="6858000" cy="1655762"/>
          </a:xfrm>
        </p:spPr>
        <p:txBody>
          <a:bodyPr/>
          <a:lstStyle/>
          <a:p>
            <a:r>
              <a:rPr lang="en-US" dirty="0"/>
              <a:t>Professor of Neurosurgery</a:t>
            </a:r>
          </a:p>
          <a:p>
            <a:r>
              <a:rPr lang="en-US" dirty="0"/>
              <a:t>Massachusetts General Hospital</a:t>
            </a:r>
          </a:p>
          <a:p>
            <a:r>
              <a:rPr lang="en-US" dirty="0"/>
              <a:t>Boston, MA</a:t>
            </a:r>
          </a:p>
        </p:txBody>
      </p:sp>
      <p:pic>
        <p:nvPicPr>
          <p:cNvPr id="4" name="Bildobjekt 9" descr="MGH shield logo.png"/>
          <p:cNvPicPr>
            <a:picLocks noChangeAspect="1"/>
          </p:cNvPicPr>
          <p:nvPr/>
        </p:nvPicPr>
        <p:blipFill>
          <a:blip r:embed="rId3" cstate="print"/>
          <a:stretch>
            <a:fillRect/>
          </a:stretch>
        </p:blipFill>
        <p:spPr>
          <a:xfrm>
            <a:off x="2151743" y="643994"/>
            <a:ext cx="878541" cy="1052924"/>
          </a:xfrm>
          <a:prstGeom prst="rect">
            <a:avLst/>
          </a:prstGeom>
          <a:effectLst>
            <a:outerShdw blurRad="50800" dist="152400" dir="2700000" algn="ctr" rotWithShape="0">
              <a:srgbClr val="000000">
                <a:alpha val="43137"/>
              </a:srgbClr>
            </a:outerShdw>
          </a:effectLst>
          <a:scene3d>
            <a:camera prst="orthographicFront"/>
            <a:lightRig rig="threePt" dir="t"/>
          </a:scene3d>
          <a:sp3d>
            <a:bevelT w="127000"/>
          </a:sp3d>
        </p:spPr>
      </p:pic>
      <p:pic>
        <p:nvPicPr>
          <p:cNvPr id="5" name="Bildobjekt 10" descr="HMS_red.png"/>
          <p:cNvPicPr>
            <a:picLocks noChangeAspect="1"/>
          </p:cNvPicPr>
          <p:nvPr/>
        </p:nvPicPr>
        <p:blipFill>
          <a:blip r:embed="rId4" cstate="print"/>
          <a:stretch>
            <a:fillRect/>
          </a:stretch>
        </p:blipFill>
        <p:spPr>
          <a:xfrm>
            <a:off x="9202058" y="643995"/>
            <a:ext cx="838200" cy="1007003"/>
          </a:xfrm>
          <a:prstGeom prst="rect">
            <a:avLst/>
          </a:prstGeom>
          <a:effectLst>
            <a:outerShdw blurRad="50800" dist="190500" dir="2700000" algn="ctr" rotWithShape="0">
              <a:srgbClr val="000000">
                <a:alpha val="43137"/>
              </a:srgbClr>
            </a:outerShdw>
          </a:effectLst>
          <a:scene3d>
            <a:camera prst="orthographicFront"/>
            <a:lightRig rig="threePt" dir="t"/>
          </a:scene3d>
          <a:sp3d>
            <a:bevelT/>
          </a:sp3d>
        </p:spPr>
      </p:pic>
      <p:sp>
        <p:nvSpPr>
          <p:cNvPr id="6" name="TextBox 5"/>
          <p:cNvSpPr txBox="1"/>
          <p:nvPr/>
        </p:nvSpPr>
        <p:spPr>
          <a:xfrm>
            <a:off x="2151742" y="2011668"/>
            <a:ext cx="7888516" cy="1200329"/>
          </a:xfrm>
          <a:prstGeom prst="rect">
            <a:avLst/>
          </a:prstGeom>
          <a:noFill/>
        </p:spPr>
        <p:txBody>
          <a:bodyPr wrap="square" rtlCol="0">
            <a:spAutoFit/>
          </a:bodyPr>
          <a:lstStyle/>
          <a:p>
            <a:pPr algn="ctr"/>
            <a:r>
              <a:rPr lang="en-US" sz="3600" dirty="0">
                <a:solidFill>
                  <a:schemeClr val="tx1"/>
                </a:solidFill>
              </a:rPr>
              <a:t>Advancing Liquid Biopsy for Glioma Patients</a:t>
            </a:r>
          </a:p>
        </p:txBody>
      </p:sp>
    </p:spTree>
    <p:extLst>
      <p:ext uri="{BB962C8B-B14F-4D97-AF65-F5344CB8AC3E}">
        <p14:creationId xmlns:p14="http://schemas.microsoft.com/office/powerpoint/2010/main" val="2881317428"/>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BAD1-C7C8-4EDB-A5D9-4BC1E579DC0B}"/>
              </a:ext>
            </a:extLst>
          </p:cNvPr>
          <p:cNvSpPr>
            <a:spLocks noGrp="1"/>
          </p:cNvSpPr>
          <p:nvPr>
            <p:ph type="title"/>
          </p:nvPr>
        </p:nvSpPr>
        <p:spPr/>
        <p:txBody>
          <a:bodyPr>
            <a:normAutofit/>
          </a:bodyPr>
          <a:lstStyle/>
          <a:p>
            <a:r>
              <a:rPr lang="en-US" sz="2400" dirty="0">
                <a:latin typeface="Century Gothic" charset="0"/>
                <a:ea typeface="Century Gothic" charset="0"/>
                <a:cs typeface="Century Gothic" charset="0"/>
              </a:rPr>
              <a:t>Extracellular Vesicles as biomarkers for Gliomas</a:t>
            </a:r>
          </a:p>
        </p:txBody>
      </p:sp>
      <p:pic>
        <p:nvPicPr>
          <p:cNvPr id="5" name="Picture 4">
            <a:extLst>
              <a:ext uri="{FF2B5EF4-FFF2-40B4-BE49-F238E27FC236}">
                <a16:creationId xmlns:a16="http://schemas.microsoft.com/office/drawing/2014/main" id="{14808C59-7CE0-43AF-9E74-D505AEE30D62}"/>
              </a:ext>
            </a:extLst>
          </p:cNvPr>
          <p:cNvPicPr>
            <a:picLocks noChangeAspect="1"/>
          </p:cNvPicPr>
          <p:nvPr/>
        </p:nvPicPr>
        <p:blipFill>
          <a:blip r:embed="rId3"/>
          <a:stretch>
            <a:fillRect/>
          </a:stretch>
        </p:blipFill>
        <p:spPr>
          <a:xfrm>
            <a:off x="2095016" y="1955032"/>
            <a:ext cx="3390052" cy="2190494"/>
          </a:xfrm>
          <a:prstGeom prst="rect">
            <a:avLst/>
          </a:prstGeom>
        </p:spPr>
      </p:pic>
      <p:pic>
        <p:nvPicPr>
          <p:cNvPr id="6" name="Picture 5">
            <a:extLst>
              <a:ext uri="{FF2B5EF4-FFF2-40B4-BE49-F238E27FC236}">
                <a16:creationId xmlns:a16="http://schemas.microsoft.com/office/drawing/2014/main" id="{B067C78E-2FD1-45C3-9089-553A769DBC36}"/>
              </a:ext>
            </a:extLst>
          </p:cNvPr>
          <p:cNvPicPr>
            <a:picLocks noChangeAspect="1"/>
          </p:cNvPicPr>
          <p:nvPr/>
        </p:nvPicPr>
        <p:blipFill>
          <a:blip r:embed="rId4"/>
          <a:stretch>
            <a:fillRect/>
          </a:stretch>
        </p:blipFill>
        <p:spPr>
          <a:xfrm>
            <a:off x="3272792" y="3675862"/>
            <a:ext cx="4465703" cy="2190494"/>
          </a:xfrm>
          <a:prstGeom prst="rect">
            <a:avLst/>
          </a:prstGeom>
        </p:spPr>
      </p:pic>
      <p:pic>
        <p:nvPicPr>
          <p:cNvPr id="7" name="Picture 6" descr="A screenshot of a social media post&#10;&#10;Description automatically generated">
            <a:extLst>
              <a:ext uri="{FF2B5EF4-FFF2-40B4-BE49-F238E27FC236}">
                <a16:creationId xmlns:a16="http://schemas.microsoft.com/office/drawing/2014/main" id="{7428A5A0-B87B-40E1-A284-52A6E37342F7}"/>
              </a:ext>
            </a:extLst>
          </p:cNvPr>
          <p:cNvPicPr>
            <a:picLocks noChangeAspect="1"/>
          </p:cNvPicPr>
          <p:nvPr/>
        </p:nvPicPr>
        <p:blipFill rotWithShape="1">
          <a:blip r:embed="rId5"/>
          <a:srcRect b="11274"/>
          <a:stretch/>
        </p:blipFill>
        <p:spPr>
          <a:xfrm>
            <a:off x="6200671" y="2047876"/>
            <a:ext cx="3757094" cy="1931671"/>
          </a:xfrm>
          <a:prstGeom prst="rect">
            <a:avLst/>
          </a:prstGeom>
        </p:spPr>
      </p:pic>
      <p:pic>
        <p:nvPicPr>
          <p:cNvPr id="9" name="Picture 8">
            <a:extLst>
              <a:ext uri="{FF2B5EF4-FFF2-40B4-BE49-F238E27FC236}">
                <a16:creationId xmlns:a16="http://schemas.microsoft.com/office/drawing/2014/main" id="{D8B507E9-9920-482E-B5E9-04385BAFDFDA}"/>
              </a:ext>
            </a:extLst>
          </p:cNvPr>
          <p:cNvPicPr>
            <a:picLocks noChangeAspect="1"/>
          </p:cNvPicPr>
          <p:nvPr/>
        </p:nvPicPr>
        <p:blipFill>
          <a:blip r:embed="rId6"/>
          <a:stretch>
            <a:fillRect/>
          </a:stretch>
        </p:blipFill>
        <p:spPr>
          <a:xfrm>
            <a:off x="926118" y="1462870"/>
            <a:ext cx="10549106" cy="5033353"/>
          </a:xfrm>
          <a:prstGeom prst="rect">
            <a:avLst/>
          </a:prstGeom>
        </p:spPr>
      </p:pic>
    </p:spTree>
    <p:extLst>
      <p:ext uri="{BB962C8B-B14F-4D97-AF65-F5344CB8AC3E}">
        <p14:creationId xmlns:p14="http://schemas.microsoft.com/office/powerpoint/2010/main" val="353531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79351-3E79-4234-811C-727DEF41CCCB}"/>
              </a:ext>
            </a:extLst>
          </p:cNvPr>
          <p:cNvSpPr>
            <a:spLocks noGrp="1"/>
          </p:cNvSpPr>
          <p:nvPr>
            <p:ph type="ctrTitle"/>
          </p:nvPr>
        </p:nvSpPr>
        <p:spPr>
          <a:xfrm>
            <a:off x="246185" y="10946"/>
            <a:ext cx="11699630" cy="2387600"/>
          </a:xfrm>
        </p:spPr>
        <p:txBody>
          <a:bodyPr>
            <a:noAutofit/>
          </a:bodyPr>
          <a:lstStyle/>
          <a:p>
            <a:r>
              <a:rPr lang="en-US" sz="3600" dirty="0">
                <a:latin typeface="Helvetica" pitchFamily="34" charset="0"/>
              </a:rPr>
              <a:t>A Comprehensive Liquid Biopsy Platform for </a:t>
            </a:r>
            <a:br>
              <a:rPr lang="en-US" sz="3600" dirty="0">
                <a:latin typeface="Helvetica" pitchFamily="34" charset="0"/>
              </a:rPr>
            </a:br>
            <a:r>
              <a:rPr lang="en-US" sz="3600" dirty="0">
                <a:latin typeface="Helvetica" pitchFamily="34" charset="0"/>
              </a:rPr>
              <a:t>Detection and Prognostication in </a:t>
            </a:r>
            <a:br>
              <a:rPr lang="en-US" sz="3600" dirty="0">
                <a:latin typeface="Helvetica" pitchFamily="34" charset="0"/>
              </a:rPr>
            </a:br>
            <a:r>
              <a:rPr lang="en-US" sz="3600" dirty="0">
                <a:latin typeface="Helvetica" pitchFamily="34" charset="0"/>
              </a:rPr>
              <a:t>Early Stage Breast Cancer</a:t>
            </a:r>
            <a:br>
              <a:rPr lang="en-US" sz="3600" dirty="0">
                <a:latin typeface="Helvetica" pitchFamily="34" charset="0"/>
              </a:rPr>
            </a:br>
            <a:endParaRPr lang="en-US" sz="3600" dirty="0">
              <a:latin typeface="Helvetica" pitchFamily="34" charset="0"/>
            </a:endParaRPr>
          </a:p>
        </p:txBody>
      </p:sp>
      <p:grpSp>
        <p:nvGrpSpPr>
          <p:cNvPr id="7" name="Group 6">
            <a:extLst>
              <a:ext uri="{FF2B5EF4-FFF2-40B4-BE49-F238E27FC236}">
                <a16:creationId xmlns:a16="http://schemas.microsoft.com/office/drawing/2014/main" id="{E9A79FBA-25CC-46D7-B9CC-A50BAEDEB21C}"/>
              </a:ext>
            </a:extLst>
          </p:cNvPr>
          <p:cNvGrpSpPr/>
          <p:nvPr/>
        </p:nvGrpSpPr>
        <p:grpSpPr>
          <a:xfrm>
            <a:off x="842331" y="2759515"/>
            <a:ext cx="10971926" cy="2455607"/>
            <a:chOff x="973889" y="2778565"/>
            <a:chExt cx="10971926" cy="2455607"/>
          </a:xfrm>
        </p:grpSpPr>
        <p:sp>
          <p:nvSpPr>
            <p:cNvPr id="3" name="TextBox 2">
              <a:extLst>
                <a:ext uri="{FF2B5EF4-FFF2-40B4-BE49-F238E27FC236}">
                  <a16:creationId xmlns:a16="http://schemas.microsoft.com/office/drawing/2014/main" id="{8A6F8A0C-A0F8-4C14-B9DC-06B621BF2C8E}"/>
                </a:ext>
              </a:extLst>
            </p:cNvPr>
            <p:cNvSpPr txBox="1"/>
            <p:nvPr/>
          </p:nvSpPr>
          <p:spPr>
            <a:xfrm>
              <a:off x="973889" y="3756844"/>
              <a:ext cx="2844923" cy="1477328"/>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Richard J. Cote</a:t>
              </a:r>
            </a:p>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Ashutosh Agarwal</a:t>
              </a:r>
            </a:p>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Sid Rawal</a:t>
              </a:r>
            </a:p>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Susan </a:t>
              </a:r>
              <a:r>
                <a:rPr lang="en-US" sz="1800" dirty="0" err="1">
                  <a:solidFill>
                    <a:schemeClr val="tx1"/>
                  </a:solidFill>
                  <a:latin typeface="Helvetica" panose="020B0604020202020204" pitchFamily="34" charset="0"/>
                  <a:cs typeface="Helvetica" panose="020B0604020202020204" pitchFamily="34" charset="0"/>
                </a:rPr>
                <a:t>Kesmodel</a:t>
              </a:r>
              <a:endParaRPr lang="en-US" sz="1800" dirty="0">
                <a:solidFill>
                  <a:schemeClr val="tx1"/>
                </a:solidFill>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Steven Chen</a:t>
              </a:r>
            </a:p>
          </p:txBody>
        </p:sp>
        <p:grpSp>
          <p:nvGrpSpPr>
            <p:cNvPr id="5" name="Group 4">
              <a:extLst>
                <a:ext uri="{FF2B5EF4-FFF2-40B4-BE49-F238E27FC236}">
                  <a16:creationId xmlns:a16="http://schemas.microsoft.com/office/drawing/2014/main" id="{BFB12F8A-5CD8-4708-8D47-E6561AD37920}"/>
                </a:ext>
              </a:extLst>
            </p:cNvPr>
            <p:cNvGrpSpPr/>
            <p:nvPr/>
          </p:nvGrpSpPr>
          <p:grpSpPr>
            <a:xfrm>
              <a:off x="4827327" y="2778566"/>
              <a:ext cx="2881528" cy="1385709"/>
              <a:chOff x="4827327" y="2778566"/>
              <a:chExt cx="2881528" cy="1385709"/>
            </a:xfrm>
          </p:grpSpPr>
          <p:pic>
            <p:nvPicPr>
              <p:cNvPr id="9" name="Picture 8">
                <a:extLst>
                  <a:ext uri="{FF2B5EF4-FFF2-40B4-BE49-F238E27FC236}">
                    <a16:creationId xmlns:a16="http://schemas.microsoft.com/office/drawing/2014/main" id="{1DE11E4E-0274-4117-AA62-BBFD411A7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7327" y="2778566"/>
                <a:ext cx="2881528" cy="930121"/>
              </a:xfrm>
              <a:prstGeom prst="rect">
                <a:avLst/>
              </a:prstGeom>
            </p:spPr>
          </p:pic>
          <p:sp>
            <p:nvSpPr>
              <p:cNvPr id="10" name="TextBox 9">
                <a:extLst>
                  <a:ext uri="{FF2B5EF4-FFF2-40B4-BE49-F238E27FC236}">
                    <a16:creationId xmlns:a16="http://schemas.microsoft.com/office/drawing/2014/main" id="{46EE9401-DAC7-4CCC-AEBF-A4C9452DE4C6}"/>
                  </a:ext>
                </a:extLst>
              </p:cNvPr>
              <p:cNvSpPr txBox="1"/>
              <p:nvPr/>
            </p:nvSpPr>
            <p:spPr>
              <a:xfrm>
                <a:off x="4845630" y="3794943"/>
                <a:ext cx="2844923" cy="369332"/>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Changhuei Yang</a:t>
                </a:r>
              </a:p>
            </p:txBody>
          </p:sp>
        </p:grpSp>
        <p:grpSp>
          <p:nvGrpSpPr>
            <p:cNvPr id="6" name="Group 5">
              <a:extLst>
                <a:ext uri="{FF2B5EF4-FFF2-40B4-BE49-F238E27FC236}">
                  <a16:creationId xmlns:a16="http://schemas.microsoft.com/office/drawing/2014/main" id="{6E91E409-A083-4504-95D3-A418237A0F30}"/>
                </a:ext>
              </a:extLst>
            </p:cNvPr>
            <p:cNvGrpSpPr/>
            <p:nvPr/>
          </p:nvGrpSpPr>
          <p:grpSpPr>
            <a:xfrm>
              <a:off x="8320610" y="2778565"/>
              <a:ext cx="3625205" cy="1385710"/>
              <a:chOff x="8320610" y="2778565"/>
              <a:chExt cx="3625205" cy="1385710"/>
            </a:xfrm>
          </p:grpSpPr>
          <p:pic>
            <p:nvPicPr>
              <p:cNvPr id="13" name="Picture 12">
                <a:extLst>
                  <a:ext uri="{FF2B5EF4-FFF2-40B4-BE49-F238E27FC236}">
                    <a16:creationId xmlns:a16="http://schemas.microsoft.com/office/drawing/2014/main" id="{BCD88F8F-E9BA-4D95-9828-512159DE09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0610" y="2778565"/>
                <a:ext cx="3625205" cy="930121"/>
              </a:xfrm>
              <a:prstGeom prst="rect">
                <a:avLst/>
              </a:prstGeom>
            </p:spPr>
          </p:pic>
          <p:sp>
            <p:nvSpPr>
              <p:cNvPr id="12" name="TextBox 11">
                <a:extLst>
                  <a:ext uri="{FF2B5EF4-FFF2-40B4-BE49-F238E27FC236}">
                    <a16:creationId xmlns:a16="http://schemas.microsoft.com/office/drawing/2014/main" id="{3979C066-9AB2-43C8-82B3-EFE7FE4E1CA9}"/>
                  </a:ext>
                </a:extLst>
              </p:cNvPr>
              <p:cNvSpPr txBox="1"/>
              <p:nvPr/>
            </p:nvSpPr>
            <p:spPr>
              <a:xfrm>
                <a:off x="8710751" y="3794943"/>
                <a:ext cx="2844923" cy="369332"/>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a:t>
                </a:r>
                <a:r>
                  <a:rPr lang="en-US" sz="1800" dirty="0" err="1">
                    <a:solidFill>
                      <a:schemeClr val="tx1"/>
                    </a:solidFill>
                    <a:latin typeface="Helvetica" panose="020B0604020202020204" pitchFamily="34" charset="0"/>
                    <a:cs typeface="Helvetica" panose="020B0604020202020204" pitchFamily="34" charset="0"/>
                  </a:rPr>
                  <a:t>Dorraya</a:t>
                </a:r>
                <a:r>
                  <a:rPr lang="en-US" sz="1800" dirty="0">
                    <a:solidFill>
                      <a:schemeClr val="tx1"/>
                    </a:solidFill>
                    <a:latin typeface="Helvetica" panose="020B0604020202020204" pitchFamily="34" charset="0"/>
                    <a:cs typeface="Helvetica" panose="020B0604020202020204" pitchFamily="34" charset="0"/>
                  </a:rPr>
                  <a:t> El-</a:t>
                </a:r>
                <a:r>
                  <a:rPr lang="en-US" sz="1800" dirty="0" err="1">
                    <a:solidFill>
                      <a:schemeClr val="tx1"/>
                    </a:solidFill>
                    <a:latin typeface="Helvetica" panose="020B0604020202020204" pitchFamily="34" charset="0"/>
                    <a:cs typeface="Helvetica" panose="020B0604020202020204" pitchFamily="34" charset="0"/>
                  </a:rPr>
                  <a:t>Ashry</a:t>
                </a:r>
                <a:endParaRPr lang="en-US" sz="1800" dirty="0">
                  <a:solidFill>
                    <a:schemeClr val="tx1"/>
                  </a:solidFill>
                  <a:latin typeface="Helvetica" panose="020B0604020202020204" pitchFamily="34" charset="0"/>
                  <a:cs typeface="Helvetica" panose="020B0604020202020204" pitchFamily="34" charset="0"/>
                </a:endParaRPr>
              </a:p>
            </p:txBody>
          </p:sp>
        </p:grpSp>
      </p:grpSp>
      <p:grpSp>
        <p:nvGrpSpPr>
          <p:cNvPr id="20" name="Group 19">
            <a:extLst>
              <a:ext uri="{FF2B5EF4-FFF2-40B4-BE49-F238E27FC236}">
                <a16:creationId xmlns:a16="http://schemas.microsoft.com/office/drawing/2014/main" id="{F6341F3A-46A3-47C7-ACFE-D00C2860A3C8}"/>
              </a:ext>
            </a:extLst>
          </p:cNvPr>
          <p:cNvGrpSpPr/>
          <p:nvPr/>
        </p:nvGrpSpPr>
        <p:grpSpPr>
          <a:xfrm>
            <a:off x="1001042" y="5181458"/>
            <a:ext cx="10189917" cy="1410036"/>
            <a:chOff x="910464" y="5038583"/>
            <a:chExt cx="10189917" cy="1410036"/>
          </a:xfrm>
        </p:grpSpPr>
        <p:grpSp>
          <p:nvGrpSpPr>
            <p:cNvPr id="14" name="Group 13">
              <a:extLst>
                <a:ext uri="{FF2B5EF4-FFF2-40B4-BE49-F238E27FC236}">
                  <a16:creationId xmlns:a16="http://schemas.microsoft.com/office/drawing/2014/main" id="{A0A1C2DD-C333-4B4B-BAE4-A7989C6613B0}"/>
                </a:ext>
              </a:extLst>
            </p:cNvPr>
            <p:cNvGrpSpPr/>
            <p:nvPr/>
          </p:nvGrpSpPr>
          <p:grpSpPr>
            <a:xfrm>
              <a:off x="5540839" y="5177404"/>
              <a:ext cx="5559542" cy="1086870"/>
              <a:chOff x="5540839" y="5348854"/>
              <a:chExt cx="5559542" cy="1086870"/>
            </a:xfrm>
          </p:grpSpPr>
          <p:pic>
            <p:nvPicPr>
              <p:cNvPr id="15" name="Picture 14">
                <a:extLst>
                  <a:ext uri="{FF2B5EF4-FFF2-40B4-BE49-F238E27FC236}">
                    <a16:creationId xmlns:a16="http://schemas.microsoft.com/office/drawing/2014/main" id="{FC7D03D2-4BA1-4BBD-86A4-F92A50CEB1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0839" y="5348854"/>
                <a:ext cx="5559542" cy="763384"/>
              </a:xfrm>
              <a:prstGeom prst="rect">
                <a:avLst/>
              </a:prstGeom>
            </p:spPr>
          </p:pic>
          <p:sp>
            <p:nvSpPr>
              <p:cNvPr id="16" name="TextBox 15">
                <a:extLst>
                  <a:ext uri="{FF2B5EF4-FFF2-40B4-BE49-F238E27FC236}">
                    <a16:creationId xmlns:a16="http://schemas.microsoft.com/office/drawing/2014/main" id="{2A61DB1E-0323-4015-80F5-E7BF45662D14}"/>
                  </a:ext>
                </a:extLst>
              </p:cNvPr>
              <p:cNvSpPr txBox="1"/>
              <p:nvPr/>
            </p:nvSpPr>
            <p:spPr>
              <a:xfrm>
                <a:off x="7170535" y="6066392"/>
                <a:ext cx="2300149" cy="369332"/>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Philip Nelson</a:t>
                </a:r>
              </a:p>
            </p:txBody>
          </p:sp>
        </p:grpSp>
        <p:grpSp>
          <p:nvGrpSpPr>
            <p:cNvPr id="17" name="Group 16">
              <a:extLst>
                <a:ext uri="{FF2B5EF4-FFF2-40B4-BE49-F238E27FC236}">
                  <a16:creationId xmlns:a16="http://schemas.microsoft.com/office/drawing/2014/main" id="{337E1AA4-4DC8-41AE-B6AF-4C78569F8A4D}"/>
                </a:ext>
              </a:extLst>
            </p:cNvPr>
            <p:cNvGrpSpPr/>
            <p:nvPr/>
          </p:nvGrpSpPr>
          <p:grpSpPr>
            <a:xfrm>
              <a:off x="910464" y="5038583"/>
              <a:ext cx="3815526" cy="1410036"/>
              <a:chOff x="910464" y="5038583"/>
              <a:chExt cx="3815526" cy="1410036"/>
            </a:xfrm>
          </p:grpSpPr>
          <p:pic>
            <p:nvPicPr>
              <p:cNvPr id="19" name="Picture 18">
                <a:extLst>
                  <a:ext uri="{FF2B5EF4-FFF2-40B4-BE49-F238E27FC236}">
                    <a16:creationId xmlns:a16="http://schemas.microsoft.com/office/drawing/2014/main" id="{34650D45-ED12-4658-A5D6-817124C113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464" y="5038583"/>
                <a:ext cx="3308604" cy="1041025"/>
              </a:xfrm>
              <a:prstGeom prst="rect">
                <a:avLst/>
              </a:prstGeom>
            </p:spPr>
          </p:pic>
          <p:sp>
            <p:nvSpPr>
              <p:cNvPr id="18" name="TextBox 17">
                <a:extLst>
                  <a:ext uri="{FF2B5EF4-FFF2-40B4-BE49-F238E27FC236}">
                    <a16:creationId xmlns:a16="http://schemas.microsoft.com/office/drawing/2014/main" id="{2221429E-A10A-40B3-9921-8AF7EFD19647}"/>
                  </a:ext>
                </a:extLst>
              </p:cNvPr>
              <p:cNvSpPr txBox="1"/>
              <p:nvPr/>
            </p:nvSpPr>
            <p:spPr>
              <a:xfrm>
                <a:off x="1881067" y="5802288"/>
                <a:ext cx="2844923"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Richard J. Cote</a:t>
                </a:r>
              </a:p>
              <a:p>
                <a:pPr marL="285750" indent="-285750">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Dr. Sid Rawal</a:t>
                </a:r>
              </a:p>
            </p:txBody>
          </p:sp>
        </p:grpSp>
      </p:grpSp>
      <p:pic>
        <p:nvPicPr>
          <p:cNvPr id="8" name="Picture 7">
            <a:extLst>
              <a:ext uri="{FF2B5EF4-FFF2-40B4-BE49-F238E27FC236}">
                <a16:creationId xmlns:a16="http://schemas.microsoft.com/office/drawing/2014/main" id="{06BC2750-DD3B-064B-A39B-227AD73549A3}"/>
              </a:ext>
            </a:extLst>
          </p:cNvPr>
          <p:cNvPicPr>
            <a:picLocks noChangeAspect="1"/>
          </p:cNvPicPr>
          <p:nvPr/>
        </p:nvPicPr>
        <p:blipFill>
          <a:blip r:embed="rId7"/>
          <a:stretch>
            <a:fillRect/>
          </a:stretch>
        </p:blipFill>
        <p:spPr>
          <a:xfrm>
            <a:off x="246185" y="2824525"/>
            <a:ext cx="4343400" cy="800100"/>
          </a:xfrm>
          <a:prstGeom prst="rect">
            <a:avLst/>
          </a:prstGeom>
        </p:spPr>
      </p:pic>
    </p:spTree>
    <p:extLst>
      <p:ext uri="{BB962C8B-B14F-4D97-AF65-F5344CB8AC3E}">
        <p14:creationId xmlns:p14="http://schemas.microsoft.com/office/powerpoint/2010/main" val="1522489129"/>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B7DF7E-3EE1-214F-97B1-F5CD1D4A063D}"/>
              </a:ext>
            </a:extLst>
          </p:cNvPr>
          <p:cNvPicPr>
            <a:picLocks noChangeAspect="1"/>
          </p:cNvPicPr>
          <p:nvPr/>
        </p:nvPicPr>
        <p:blipFill>
          <a:blip r:embed="rId3"/>
          <a:stretch>
            <a:fillRect/>
          </a:stretch>
        </p:blipFill>
        <p:spPr>
          <a:xfrm>
            <a:off x="0" y="2677"/>
            <a:ext cx="12192000" cy="6852646"/>
          </a:xfrm>
          <a:prstGeom prst="rect">
            <a:avLst/>
          </a:prstGeom>
        </p:spPr>
      </p:pic>
    </p:spTree>
    <p:extLst>
      <p:ext uri="{BB962C8B-B14F-4D97-AF65-F5344CB8AC3E}">
        <p14:creationId xmlns:p14="http://schemas.microsoft.com/office/powerpoint/2010/main" val="4240548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860CCF-1ED3-8B4B-B20F-E96BF4462689}"/>
              </a:ext>
            </a:extLst>
          </p:cNvPr>
          <p:cNvPicPr>
            <a:picLocks noChangeAspect="1"/>
          </p:cNvPicPr>
          <p:nvPr/>
        </p:nvPicPr>
        <p:blipFill>
          <a:blip r:embed="rId3"/>
          <a:stretch>
            <a:fillRect/>
          </a:stretch>
        </p:blipFill>
        <p:spPr>
          <a:xfrm>
            <a:off x="1615440" y="0"/>
            <a:ext cx="8961120" cy="6858000"/>
          </a:xfrm>
          <a:prstGeom prst="rect">
            <a:avLst/>
          </a:prstGeom>
        </p:spPr>
      </p:pic>
    </p:spTree>
    <p:extLst>
      <p:ext uri="{BB962C8B-B14F-4D97-AF65-F5344CB8AC3E}">
        <p14:creationId xmlns:p14="http://schemas.microsoft.com/office/powerpoint/2010/main" val="465062501"/>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45057" name="Group 5"/>
          <p:cNvGrpSpPr>
            <a:grpSpLocks/>
          </p:cNvGrpSpPr>
          <p:nvPr/>
        </p:nvGrpSpPr>
        <p:grpSpPr bwMode="auto">
          <a:xfrm>
            <a:off x="15283904" y="3129856"/>
            <a:ext cx="581546" cy="324818"/>
            <a:chOff x="0" y="0"/>
            <a:chExt cx="521" cy="291"/>
          </a:xfrm>
        </p:grpSpPr>
        <p:sp>
          <p:nvSpPr>
            <p:cNvPr id="45071" name="Rectangle 1"/>
            <p:cNvSpPr>
              <a:spLocks/>
            </p:cNvSpPr>
            <p:nvPr/>
          </p:nvSpPr>
          <p:spPr bwMode="auto">
            <a:xfrm>
              <a:off x="15" y="0"/>
              <a:ext cx="494" cy="282"/>
            </a:xfrm>
            <a:prstGeom prst="rect">
              <a:avLst/>
            </a:prstGeom>
            <a:solidFill>
              <a:schemeClr val="accent1">
                <a:alpha val="70195"/>
              </a:schemeClr>
            </a:solidFill>
            <a:ln>
              <a:noFill/>
            </a:ln>
            <a:extLst>
              <a:ext uri="{91240B29-F687-4F45-9708-019B960494DF}">
                <a14:hiddenLine xmlns:a14="http://schemas.microsoft.com/office/drawing/2010/main" w="12700">
                  <a:solidFill>
                    <a:schemeClr val="tx1">
                      <a:alpha val="70195"/>
                    </a:schemeClr>
                  </a:solidFill>
                  <a:miter lim="800000"/>
                  <a:headEnd/>
                  <a:tailEnd/>
                </a14:hiddenLine>
              </a:ext>
            </a:extLst>
          </p:spPr>
          <p:txBody>
            <a:bodyPr lIns="0" tIns="0" rIns="0" bIns="0"/>
            <a:lstStyle>
              <a:lvl1pPr algn="ctr">
                <a:defRPr sz="3400">
                  <a:solidFill>
                    <a:schemeClr val="tx1"/>
                  </a:solidFill>
                  <a:latin typeface="Gill Sans" charset="0"/>
                  <a:ea typeface="PingFang SC Regular" charset="-122"/>
                  <a:cs typeface="PingFang SC Regular" charset="-122"/>
                  <a:sym typeface="Gill Sans" charset="0"/>
                </a:defRPr>
              </a:lvl1pPr>
              <a:lvl2pPr marL="742950" indent="-285750" algn="ctr">
                <a:defRPr sz="3400">
                  <a:solidFill>
                    <a:schemeClr val="tx1"/>
                  </a:solidFill>
                  <a:latin typeface="Gill Sans" charset="0"/>
                  <a:ea typeface="PingFang SC Regular" charset="-122"/>
                  <a:cs typeface="PingFang SC Regular" charset="-122"/>
                  <a:sym typeface="Gill Sans" charset="0"/>
                </a:defRPr>
              </a:lvl2pPr>
              <a:lvl3pPr marL="1143000" indent="-228600" algn="ctr">
                <a:defRPr sz="3400">
                  <a:solidFill>
                    <a:schemeClr val="tx1"/>
                  </a:solidFill>
                  <a:latin typeface="Gill Sans" charset="0"/>
                  <a:ea typeface="PingFang SC Regular" charset="-122"/>
                  <a:cs typeface="PingFang SC Regular" charset="-122"/>
                  <a:sym typeface="Gill Sans" charset="0"/>
                </a:defRPr>
              </a:lvl3pPr>
              <a:lvl4pPr marL="1600200" indent="-228600" algn="ctr">
                <a:defRPr sz="3400">
                  <a:solidFill>
                    <a:schemeClr val="tx1"/>
                  </a:solidFill>
                  <a:latin typeface="Gill Sans" charset="0"/>
                  <a:ea typeface="PingFang SC Regular" charset="-122"/>
                  <a:cs typeface="PingFang SC Regular" charset="-122"/>
                  <a:sym typeface="Gill Sans" charset="0"/>
                </a:defRPr>
              </a:lvl4pPr>
              <a:lvl5pPr marL="2057400" indent="-228600" algn="ctr">
                <a:defRPr sz="3400">
                  <a:solidFill>
                    <a:schemeClr val="tx1"/>
                  </a:solidFill>
                  <a:latin typeface="Gill Sans" charset="0"/>
                  <a:ea typeface="PingFang SC Regular" charset="-122"/>
                  <a:cs typeface="PingFang SC Regular" charset="-122"/>
                  <a:sym typeface="Gill Sans" charset="0"/>
                </a:defRPr>
              </a:lvl5pPr>
              <a:lvl6pPr marL="25146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6pPr>
              <a:lvl7pPr marL="29718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7pPr>
              <a:lvl8pPr marL="34290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8pPr>
              <a:lvl9pPr marL="38862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9pPr>
            </a:lstStyle>
            <a:p>
              <a:pPr eaLnBrk="1" hangingPunct="1"/>
              <a:endParaRPr lang="en-US" altLang="en-US" sz="2953">
                <a:solidFill>
                  <a:schemeClr val="bg1"/>
                </a:solidFill>
              </a:endParaRPr>
            </a:p>
          </p:txBody>
        </p:sp>
        <p:grpSp>
          <p:nvGrpSpPr>
            <p:cNvPr id="45072" name="Group 4"/>
            <p:cNvGrpSpPr>
              <a:grpSpLocks/>
            </p:cNvGrpSpPr>
            <p:nvPr/>
          </p:nvGrpSpPr>
          <p:grpSpPr bwMode="auto">
            <a:xfrm>
              <a:off x="0" y="50"/>
              <a:ext cx="521" cy="241"/>
              <a:chOff x="0" y="0"/>
              <a:chExt cx="521" cy="241"/>
            </a:xfrm>
          </p:grpSpPr>
          <p:sp>
            <p:nvSpPr>
              <p:cNvPr id="45073" name="Rectangle 2"/>
              <p:cNvSpPr>
                <a:spLocks/>
              </p:cNvSpPr>
              <p:nvPr/>
            </p:nvSpPr>
            <p:spPr bwMode="auto">
              <a:xfrm>
                <a:off x="0" y="11"/>
                <a:ext cx="52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3400">
                    <a:solidFill>
                      <a:schemeClr val="tx1"/>
                    </a:solidFill>
                    <a:latin typeface="Gill Sans" charset="0"/>
                    <a:ea typeface="PingFang SC Regular" charset="-122"/>
                    <a:cs typeface="PingFang SC Regular" charset="-122"/>
                    <a:sym typeface="Gill Sans" charset="0"/>
                  </a:defRPr>
                </a:lvl1pPr>
                <a:lvl2pPr marL="742950" indent="-285750" algn="ctr">
                  <a:defRPr sz="3400">
                    <a:solidFill>
                      <a:schemeClr val="tx1"/>
                    </a:solidFill>
                    <a:latin typeface="Gill Sans" charset="0"/>
                    <a:ea typeface="PingFang SC Regular" charset="-122"/>
                    <a:cs typeface="PingFang SC Regular" charset="-122"/>
                    <a:sym typeface="Gill Sans" charset="0"/>
                  </a:defRPr>
                </a:lvl2pPr>
                <a:lvl3pPr marL="1143000" indent="-228600" algn="ctr">
                  <a:defRPr sz="3400">
                    <a:solidFill>
                      <a:schemeClr val="tx1"/>
                    </a:solidFill>
                    <a:latin typeface="Gill Sans" charset="0"/>
                    <a:ea typeface="PingFang SC Regular" charset="-122"/>
                    <a:cs typeface="PingFang SC Regular" charset="-122"/>
                    <a:sym typeface="Gill Sans" charset="0"/>
                  </a:defRPr>
                </a:lvl3pPr>
                <a:lvl4pPr marL="1600200" indent="-228600" algn="ctr">
                  <a:defRPr sz="3400">
                    <a:solidFill>
                      <a:schemeClr val="tx1"/>
                    </a:solidFill>
                    <a:latin typeface="Gill Sans" charset="0"/>
                    <a:ea typeface="PingFang SC Regular" charset="-122"/>
                    <a:cs typeface="PingFang SC Regular" charset="-122"/>
                    <a:sym typeface="Gill Sans" charset="0"/>
                  </a:defRPr>
                </a:lvl4pPr>
                <a:lvl5pPr marL="2057400" indent="-228600" algn="ctr">
                  <a:defRPr sz="3400">
                    <a:solidFill>
                      <a:schemeClr val="tx1"/>
                    </a:solidFill>
                    <a:latin typeface="Gill Sans" charset="0"/>
                    <a:ea typeface="PingFang SC Regular" charset="-122"/>
                    <a:cs typeface="PingFang SC Regular" charset="-122"/>
                    <a:sym typeface="Gill Sans" charset="0"/>
                  </a:defRPr>
                </a:lvl5pPr>
                <a:lvl6pPr marL="25146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6pPr>
                <a:lvl7pPr marL="29718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7pPr>
                <a:lvl8pPr marL="34290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8pPr>
                <a:lvl9pPr marL="38862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9pPr>
              </a:lstStyle>
              <a:p>
                <a:pPr eaLnBrk="1" hangingPunct="1"/>
                <a:r>
                  <a:rPr lang="en-US" altLang="en-US" sz="1687">
                    <a:solidFill>
                      <a:schemeClr val="bg1"/>
                    </a:solidFill>
                    <a:latin typeface="Helvetica" charset="0"/>
                    <a:ea typeface="Helvetica" charset="0"/>
                    <a:cs typeface="Helvetica" charset="0"/>
                    <a:sym typeface="Helvetica" charset="0"/>
                  </a:rPr>
                  <a:t>500 nm</a:t>
                </a:r>
              </a:p>
            </p:txBody>
          </p:sp>
          <p:sp>
            <p:nvSpPr>
              <p:cNvPr id="45074" name="Line 3"/>
              <p:cNvSpPr>
                <a:spLocks noChangeShapeType="1"/>
              </p:cNvSpPr>
              <p:nvPr/>
            </p:nvSpPr>
            <p:spPr bwMode="auto">
              <a:xfrm rot="10800000" flipH="1">
                <a:off x="121" y="37"/>
                <a:ext cx="282" cy="0"/>
              </a:xfrm>
              <a:prstGeom prst="line">
                <a:avLst/>
              </a:prstGeom>
              <a:noFill/>
              <a:ln w="1143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1687">
                  <a:solidFill>
                    <a:schemeClr val="bg1"/>
                  </a:solidFill>
                </a:endParaRPr>
              </a:p>
            </p:txBody>
          </p:sp>
        </p:grpSp>
      </p:grpSp>
      <p:pic>
        <p:nvPicPr>
          <p:cNvPr id="45058" name="Picture 6"/>
          <p:cNvPicPr>
            <a:picLocks noChangeArrowheads="1"/>
          </p:cNvPicPr>
          <p:nvPr/>
        </p:nvPicPr>
        <p:blipFill>
          <a:blip r:embed="rId3">
            <a:extLst>
              <a:ext uri="{28A0092B-C50C-407E-A947-70E740481C1C}">
                <a14:useLocalDpi xmlns:a14="http://schemas.microsoft.com/office/drawing/2010/main" val="0"/>
              </a:ext>
            </a:extLst>
          </a:blip>
          <a:srcRect l="85094" t="5794" b="10333"/>
          <a:stretch>
            <a:fillRect/>
          </a:stretch>
        </p:blipFill>
        <p:spPr bwMode="auto">
          <a:xfrm>
            <a:off x="2059781" y="1312664"/>
            <a:ext cx="1055936" cy="323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45059" name="Rectangle 7"/>
          <p:cNvSpPr>
            <a:spLocks/>
          </p:cNvSpPr>
          <p:nvPr/>
        </p:nvSpPr>
        <p:spPr bwMode="auto">
          <a:xfrm>
            <a:off x="7503874" y="6545461"/>
            <a:ext cx="3156313" cy="29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spAutoFit/>
          </a:bodyPr>
          <a:lstStyle>
            <a:lvl1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1pPr>
            <a:lvl2pPr marL="742950" indent="-28575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2pPr>
            <a:lvl3pPr marL="1143000" indent="-22860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3pPr>
            <a:lvl4pPr marL="1600200" indent="-22860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4pPr>
            <a:lvl5pPr marL="2057400" indent="-228600"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5pPr>
            <a:lvl6pPr marL="25146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6pPr>
            <a:lvl7pPr marL="29718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7pPr>
            <a:lvl8pPr marL="34290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8pPr>
            <a:lvl9pPr marL="3886200" indent="-228600" algn="ctr"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400">
                <a:solidFill>
                  <a:schemeClr val="tx1"/>
                </a:solidFill>
                <a:latin typeface="Gill Sans" charset="0"/>
                <a:ea typeface="PingFang SC Regular" charset="-122"/>
                <a:cs typeface="PingFang SC Regular" charset="-122"/>
                <a:sym typeface="Gill Sans" charset="0"/>
              </a:defRPr>
            </a:lvl9pPr>
          </a:lstStyle>
          <a:p>
            <a:pPr algn="r" eaLnBrk="1" hangingPunct="1"/>
            <a:r>
              <a:rPr lang="en-US" altLang="en-US" sz="1898">
                <a:solidFill>
                  <a:schemeClr val="bg1"/>
                </a:solidFill>
                <a:latin typeface="Arial Italic" charset="0"/>
                <a:ea typeface="Arial Italic" charset="0"/>
                <a:cs typeface="Arial Italic" charset="0"/>
                <a:sym typeface="Arial Italic" charset="0"/>
              </a:rPr>
              <a:t>Nat</a:t>
            </a:r>
            <a:r>
              <a:rPr lang="en-US" altLang="en-US" sz="1898">
                <a:solidFill>
                  <a:schemeClr val="bg1"/>
                </a:solidFill>
                <a:latin typeface="Arial" charset="0"/>
                <a:ea typeface="Arial" charset="0"/>
                <a:cs typeface="Arial" charset="0"/>
                <a:sym typeface="Arial" charset="0"/>
              </a:rPr>
              <a:t> </a:t>
            </a:r>
            <a:r>
              <a:rPr lang="en-US" altLang="en-US" sz="1898">
                <a:solidFill>
                  <a:schemeClr val="bg1"/>
                </a:solidFill>
                <a:latin typeface="Arial Italic" charset="0"/>
                <a:ea typeface="Arial Italic" charset="0"/>
                <a:cs typeface="Arial Italic" charset="0"/>
                <a:sym typeface="Arial Italic" charset="0"/>
              </a:rPr>
              <a:t>Biotechnol</a:t>
            </a:r>
            <a:r>
              <a:rPr lang="en-US" altLang="en-US" sz="1898">
                <a:solidFill>
                  <a:schemeClr val="bg1"/>
                </a:solidFill>
                <a:latin typeface="Arial" charset="0"/>
                <a:ea typeface="Arial" charset="0"/>
                <a:cs typeface="Arial" charset="0"/>
                <a:sym typeface="Arial" charset="0"/>
              </a:rPr>
              <a:t> 32:490 (2014)</a:t>
            </a:r>
          </a:p>
        </p:txBody>
      </p:sp>
      <p:pic>
        <p:nvPicPr>
          <p:cNvPr id="45060" name="Picture 8"/>
          <p:cNvPicPr>
            <a:picLocks noChangeArrowheads="1"/>
          </p:cNvPicPr>
          <p:nvPr/>
        </p:nvPicPr>
        <p:blipFill>
          <a:blip r:embed="rId4">
            <a:extLst>
              <a:ext uri="{28A0092B-C50C-407E-A947-70E740481C1C}">
                <a14:useLocalDpi xmlns:a14="http://schemas.microsoft.com/office/drawing/2010/main" val="0"/>
              </a:ext>
            </a:extLst>
          </a:blip>
          <a:srcRect t="25935"/>
          <a:stretch>
            <a:fillRect/>
          </a:stretch>
        </p:blipFill>
        <p:spPr bwMode="auto">
          <a:xfrm>
            <a:off x="2059781" y="9242227"/>
            <a:ext cx="2553891" cy="245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headEnd/>
                <a:tailEnd/>
              </a14:hiddenLine>
            </a:ext>
          </a:extLst>
        </p:spPr>
      </p:pic>
      <p:sp>
        <p:nvSpPr>
          <p:cNvPr id="45061" name="Rectangle 9"/>
          <p:cNvSpPr>
            <a:spLocks/>
          </p:cNvSpPr>
          <p:nvPr/>
        </p:nvSpPr>
        <p:spPr bwMode="auto">
          <a:xfrm>
            <a:off x="1720453" y="4911328"/>
            <a:ext cx="8742164" cy="151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headEnd/>
                <a:tailEnd/>
              </a14:hiddenLine>
            </a:ext>
          </a:extLst>
        </p:spPr>
        <p:txBody>
          <a:bodyPr lIns="0" tIns="0" rIns="40639" bIns="0" anchor="ctr"/>
          <a:lstStyle>
            <a:lvl1pPr marL="412750" indent="-355600" algn="ctr">
              <a:defRPr sz="3400">
                <a:solidFill>
                  <a:schemeClr val="tx1"/>
                </a:solidFill>
                <a:latin typeface="Gill Sans" charset="0"/>
                <a:ea typeface="PingFang SC Regular" charset="-122"/>
                <a:cs typeface="PingFang SC Regular" charset="-122"/>
                <a:sym typeface="Gill Sans" charset="0"/>
              </a:defRPr>
            </a:lvl1pPr>
            <a:lvl2pPr marL="742950" indent="-285750" algn="ctr">
              <a:defRPr sz="3400">
                <a:solidFill>
                  <a:schemeClr val="tx1"/>
                </a:solidFill>
                <a:latin typeface="Gill Sans" charset="0"/>
                <a:ea typeface="PingFang SC Regular" charset="-122"/>
                <a:cs typeface="PingFang SC Regular" charset="-122"/>
                <a:sym typeface="Gill Sans" charset="0"/>
              </a:defRPr>
            </a:lvl2pPr>
            <a:lvl3pPr marL="1143000" indent="-228600" algn="ctr">
              <a:defRPr sz="3400">
                <a:solidFill>
                  <a:schemeClr val="tx1"/>
                </a:solidFill>
                <a:latin typeface="Gill Sans" charset="0"/>
                <a:ea typeface="PingFang SC Regular" charset="-122"/>
                <a:cs typeface="PingFang SC Regular" charset="-122"/>
                <a:sym typeface="Gill Sans" charset="0"/>
              </a:defRPr>
            </a:lvl3pPr>
            <a:lvl4pPr marL="1600200" indent="-228600" algn="ctr">
              <a:defRPr sz="3400">
                <a:solidFill>
                  <a:schemeClr val="tx1"/>
                </a:solidFill>
                <a:latin typeface="Gill Sans" charset="0"/>
                <a:ea typeface="PingFang SC Regular" charset="-122"/>
                <a:cs typeface="PingFang SC Regular" charset="-122"/>
                <a:sym typeface="Gill Sans" charset="0"/>
              </a:defRPr>
            </a:lvl4pPr>
            <a:lvl5pPr marL="2057400" indent="-228600" algn="ctr">
              <a:defRPr sz="3400">
                <a:solidFill>
                  <a:schemeClr val="tx1"/>
                </a:solidFill>
                <a:latin typeface="Gill Sans" charset="0"/>
                <a:ea typeface="PingFang SC Regular" charset="-122"/>
                <a:cs typeface="PingFang SC Regular" charset="-122"/>
                <a:sym typeface="Gill Sans" charset="0"/>
              </a:defRPr>
            </a:lvl5pPr>
            <a:lvl6pPr marL="25146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6pPr>
            <a:lvl7pPr marL="29718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7pPr>
            <a:lvl8pPr marL="34290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8pPr>
            <a:lvl9pPr marL="38862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9pPr>
          </a:lstStyle>
          <a:p>
            <a:pPr algn="l">
              <a:lnSpc>
                <a:spcPct val="120000"/>
              </a:lnSpc>
              <a:spcBef>
                <a:spcPts val="422"/>
              </a:spcBef>
              <a:buClr>
                <a:srgbClr val="000000"/>
              </a:buClr>
              <a:buSzPct val="125000"/>
              <a:buFontTx/>
              <a:buChar char="•"/>
            </a:pPr>
            <a:r>
              <a:rPr lang="en-US" altLang="en-US" sz="2601">
                <a:solidFill>
                  <a:schemeClr val="bg1"/>
                </a:solidFill>
                <a:latin typeface="Arial" charset="0"/>
                <a:ea typeface="Arial" charset="0"/>
                <a:cs typeface="Arial" charset="0"/>
                <a:sym typeface="Arial" charset="0"/>
              </a:rPr>
              <a:t>Label-free detection</a:t>
            </a:r>
          </a:p>
          <a:p>
            <a:pPr algn="l">
              <a:lnSpc>
                <a:spcPct val="120000"/>
              </a:lnSpc>
              <a:spcBef>
                <a:spcPts val="422"/>
              </a:spcBef>
              <a:buClr>
                <a:srgbClr val="000000"/>
              </a:buClr>
              <a:buSzPct val="125000"/>
              <a:buFontTx/>
              <a:buChar char="•"/>
            </a:pPr>
            <a:r>
              <a:rPr lang="en-US" altLang="en-US" sz="2601">
                <a:solidFill>
                  <a:schemeClr val="bg1"/>
                </a:solidFill>
                <a:latin typeface="Arial" charset="0"/>
                <a:ea typeface="Arial" charset="0"/>
                <a:cs typeface="Arial" charset="0"/>
                <a:sym typeface="Arial" charset="0"/>
              </a:rPr>
              <a:t>Sensing range comparable to EV size</a:t>
            </a:r>
          </a:p>
          <a:p>
            <a:pPr algn="l">
              <a:lnSpc>
                <a:spcPct val="120000"/>
              </a:lnSpc>
              <a:spcBef>
                <a:spcPts val="422"/>
              </a:spcBef>
              <a:buClr>
                <a:srgbClr val="000000"/>
              </a:buClr>
              <a:buSzPct val="125000"/>
              <a:buFontTx/>
              <a:buChar char="•"/>
            </a:pPr>
            <a:r>
              <a:rPr lang="en-US" altLang="en-US" sz="2601">
                <a:solidFill>
                  <a:schemeClr val="bg1"/>
                </a:solidFill>
                <a:latin typeface="Arial" charset="0"/>
                <a:ea typeface="Arial" charset="0"/>
                <a:cs typeface="Arial" charset="0"/>
                <a:sym typeface="Arial" charset="0"/>
              </a:rPr>
              <a:t>Potential for high throughput detection</a:t>
            </a:r>
          </a:p>
        </p:txBody>
      </p:sp>
      <p:pic>
        <p:nvPicPr>
          <p:cNvPr id="45062" name="Picture 10"/>
          <p:cNvPicPr>
            <a:picLocks noChangeArrowheads="1"/>
          </p:cNvPicPr>
          <p:nvPr/>
        </p:nvPicPr>
        <p:blipFill>
          <a:blip r:embed="rId5">
            <a:extLst>
              <a:ext uri="{28A0092B-C50C-407E-A947-70E740481C1C}">
                <a14:useLocalDpi xmlns:a14="http://schemas.microsoft.com/office/drawing/2010/main" val="0"/>
              </a:ext>
            </a:extLst>
          </a:blip>
          <a:srcRect l="42178"/>
          <a:stretch>
            <a:fillRect/>
          </a:stretch>
        </p:blipFill>
        <p:spPr bwMode="auto">
          <a:xfrm>
            <a:off x="5381625" y="9242227"/>
            <a:ext cx="3463603" cy="245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45063" name="Group 16"/>
          <p:cNvGrpSpPr>
            <a:grpSpLocks/>
          </p:cNvGrpSpPr>
          <p:nvPr/>
        </p:nvGrpSpPr>
        <p:grpSpPr bwMode="auto">
          <a:xfrm>
            <a:off x="1989461" y="10919892"/>
            <a:ext cx="437554" cy="823763"/>
            <a:chOff x="0" y="31"/>
            <a:chExt cx="392" cy="738"/>
          </a:xfrm>
        </p:grpSpPr>
        <p:grpSp>
          <p:nvGrpSpPr>
            <p:cNvPr id="45066" name="Group 13"/>
            <p:cNvGrpSpPr>
              <a:grpSpLocks/>
            </p:cNvGrpSpPr>
            <p:nvPr/>
          </p:nvGrpSpPr>
          <p:grpSpPr bwMode="auto">
            <a:xfrm>
              <a:off x="0" y="225"/>
              <a:ext cx="304" cy="448"/>
              <a:chOff x="0" y="0"/>
              <a:chExt cx="304" cy="448"/>
            </a:xfrm>
          </p:grpSpPr>
          <p:sp>
            <p:nvSpPr>
              <p:cNvPr id="45069" name="Line 11"/>
              <p:cNvSpPr>
                <a:spLocks noChangeShapeType="1"/>
              </p:cNvSpPr>
              <p:nvPr/>
            </p:nvSpPr>
            <p:spPr bwMode="auto">
              <a:xfrm rot="10800000">
                <a:off x="118" y="262"/>
                <a:ext cx="186" cy="186"/>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sz="1687">
                  <a:solidFill>
                    <a:schemeClr val="bg1"/>
                  </a:solidFill>
                </a:endParaRPr>
              </a:p>
            </p:txBody>
          </p:sp>
          <p:sp>
            <p:nvSpPr>
              <p:cNvPr id="45070" name="Line 12"/>
              <p:cNvSpPr>
                <a:spLocks noChangeShapeType="1"/>
              </p:cNvSpPr>
              <p:nvPr/>
            </p:nvSpPr>
            <p:spPr bwMode="auto">
              <a:xfrm>
                <a:off x="131" y="0"/>
                <a:ext cx="0" cy="262"/>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sz="1687">
                  <a:solidFill>
                    <a:schemeClr val="bg1"/>
                  </a:solidFill>
                </a:endParaRPr>
              </a:p>
            </p:txBody>
          </p:sp>
        </p:grpSp>
        <p:sp>
          <p:nvSpPr>
            <p:cNvPr id="45067" name="Rectangle 14"/>
            <p:cNvSpPr>
              <a:spLocks/>
            </p:cNvSpPr>
            <p:nvPr/>
          </p:nvSpPr>
          <p:spPr bwMode="auto">
            <a:xfrm>
              <a:off x="302" y="575"/>
              <a:ext cx="9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algn="ctr">
                <a:defRPr sz="3400">
                  <a:solidFill>
                    <a:schemeClr val="tx1"/>
                  </a:solidFill>
                  <a:latin typeface="Gill Sans" charset="0"/>
                  <a:ea typeface="PingFang SC Regular" charset="-122"/>
                  <a:cs typeface="PingFang SC Regular" charset="-122"/>
                  <a:sym typeface="Gill Sans" charset="0"/>
                </a:defRPr>
              </a:lvl1pPr>
              <a:lvl2pPr marL="742950" indent="-285750" algn="ctr">
                <a:defRPr sz="3400">
                  <a:solidFill>
                    <a:schemeClr val="tx1"/>
                  </a:solidFill>
                  <a:latin typeface="Gill Sans" charset="0"/>
                  <a:ea typeface="PingFang SC Regular" charset="-122"/>
                  <a:cs typeface="PingFang SC Regular" charset="-122"/>
                  <a:sym typeface="Gill Sans" charset="0"/>
                </a:defRPr>
              </a:lvl2pPr>
              <a:lvl3pPr marL="1143000" indent="-228600" algn="ctr">
                <a:defRPr sz="3400">
                  <a:solidFill>
                    <a:schemeClr val="tx1"/>
                  </a:solidFill>
                  <a:latin typeface="Gill Sans" charset="0"/>
                  <a:ea typeface="PingFang SC Regular" charset="-122"/>
                  <a:cs typeface="PingFang SC Regular" charset="-122"/>
                  <a:sym typeface="Gill Sans" charset="0"/>
                </a:defRPr>
              </a:lvl3pPr>
              <a:lvl4pPr marL="1600200" indent="-228600" algn="ctr">
                <a:defRPr sz="3400">
                  <a:solidFill>
                    <a:schemeClr val="tx1"/>
                  </a:solidFill>
                  <a:latin typeface="Gill Sans" charset="0"/>
                  <a:ea typeface="PingFang SC Regular" charset="-122"/>
                  <a:cs typeface="PingFang SC Regular" charset="-122"/>
                  <a:sym typeface="Gill Sans" charset="0"/>
                </a:defRPr>
              </a:lvl4pPr>
              <a:lvl5pPr marL="2057400" indent="-228600" algn="ctr">
                <a:defRPr sz="3400">
                  <a:solidFill>
                    <a:schemeClr val="tx1"/>
                  </a:solidFill>
                  <a:latin typeface="Gill Sans" charset="0"/>
                  <a:ea typeface="PingFang SC Regular" charset="-122"/>
                  <a:cs typeface="PingFang SC Regular" charset="-122"/>
                  <a:sym typeface="Gill Sans" charset="0"/>
                </a:defRPr>
              </a:lvl5pPr>
              <a:lvl6pPr marL="25146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6pPr>
              <a:lvl7pPr marL="29718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7pPr>
              <a:lvl8pPr marL="34290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8pPr>
              <a:lvl9pPr marL="38862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9pPr>
            </a:lstStyle>
            <a:p>
              <a:pPr algn="l" eaLnBrk="1" hangingPunct="1"/>
              <a:r>
                <a:rPr lang="en-US" altLang="en-US" sz="1406" b="1" i="1">
                  <a:solidFill>
                    <a:schemeClr val="bg1"/>
                  </a:solidFill>
                  <a:latin typeface="Helvetica" charset="0"/>
                  <a:ea typeface="Helvetica" charset="0"/>
                  <a:cs typeface="Helvetica" charset="0"/>
                  <a:sym typeface="Helvetica" charset="0"/>
                </a:rPr>
                <a:t>x</a:t>
              </a:r>
            </a:p>
          </p:txBody>
        </p:sp>
        <p:sp>
          <p:nvSpPr>
            <p:cNvPr id="45068" name="Rectangle 15"/>
            <p:cNvSpPr>
              <a:spLocks/>
            </p:cNvSpPr>
            <p:nvPr/>
          </p:nvSpPr>
          <p:spPr bwMode="auto">
            <a:xfrm>
              <a:off x="62" y="31"/>
              <a:ext cx="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algn="ctr">
                <a:defRPr sz="3400">
                  <a:solidFill>
                    <a:schemeClr val="tx1"/>
                  </a:solidFill>
                  <a:latin typeface="Gill Sans" charset="0"/>
                  <a:ea typeface="PingFang SC Regular" charset="-122"/>
                  <a:cs typeface="PingFang SC Regular" charset="-122"/>
                  <a:sym typeface="Gill Sans" charset="0"/>
                </a:defRPr>
              </a:lvl1pPr>
              <a:lvl2pPr marL="742950" indent="-285750" algn="ctr">
                <a:defRPr sz="3400">
                  <a:solidFill>
                    <a:schemeClr val="tx1"/>
                  </a:solidFill>
                  <a:latin typeface="Gill Sans" charset="0"/>
                  <a:ea typeface="PingFang SC Regular" charset="-122"/>
                  <a:cs typeface="PingFang SC Regular" charset="-122"/>
                  <a:sym typeface="Gill Sans" charset="0"/>
                </a:defRPr>
              </a:lvl2pPr>
              <a:lvl3pPr marL="1143000" indent="-228600" algn="ctr">
                <a:defRPr sz="3400">
                  <a:solidFill>
                    <a:schemeClr val="tx1"/>
                  </a:solidFill>
                  <a:latin typeface="Gill Sans" charset="0"/>
                  <a:ea typeface="PingFang SC Regular" charset="-122"/>
                  <a:cs typeface="PingFang SC Regular" charset="-122"/>
                  <a:sym typeface="Gill Sans" charset="0"/>
                </a:defRPr>
              </a:lvl3pPr>
              <a:lvl4pPr marL="1600200" indent="-228600" algn="ctr">
                <a:defRPr sz="3400">
                  <a:solidFill>
                    <a:schemeClr val="tx1"/>
                  </a:solidFill>
                  <a:latin typeface="Gill Sans" charset="0"/>
                  <a:ea typeface="PingFang SC Regular" charset="-122"/>
                  <a:cs typeface="PingFang SC Regular" charset="-122"/>
                  <a:sym typeface="Gill Sans" charset="0"/>
                </a:defRPr>
              </a:lvl4pPr>
              <a:lvl5pPr marL="2057400" indent="-228600" algn="ctr">
                <a:defRPr sz="3400">
                  <a:solidFill>
                    <a:schemeClr val="tx1"/>
                  </a:solidFill>
                  <a:latin typeface="Gill Sans" charset="0"/>
                  <a:ea typeface="PingFang SC Regular" charset="-122"/>
                  <a:cs typeface="PingFang SC Regular" charset="-122"/>
                  <a:sym typeface="Gill Sans" charset="0"/>
                </a:defRPr>
              </a:lvl5pPr>
              <a:lvl6pPr marL="25146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6pPr>
              <a:lvl7pPr marL="29718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7pPr>
              <a:lvl8pPr marL="34290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8pPr>
              <a:lvl9pPr marL="38862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9pPr>
            </a:lstStyle>
            <a:p>
              <a:pPr algn="l" eaLnBrk="1" hangingPunct="1"/>
              <a:r>
                <a:rPr lang="en-US" altLang="en-US" sz="1406" b="1" i="1">
                  <a:solidFill>
                    <a:schemeClr val="bg1"/>
                  </a:solidFill>
                  <a:latin typeface="Helvetica" charset="0"/>
                  <a:ea typeface="Helvetica" charset="0"/>
                  <a:cs typeface="Helvetica" charset="0"/>
                  <a:sym typeface="Helvetica" charset="0"/>
                </a:rPr>
                <a:t>z</a:t>
              </a:r>
            </a:p>
          </p:txBody>
        </p:sp>
      </p:grpSp>
      <p:sp>
        <p:nvSpPr>
          <p:cNvPr id="45064" name="Rectangle 17"/>
          <p:cNvSpPr>
            <a:spLocks/>
          </p:cNvSpPr>
          <p:nvPr/>
        </p:nvSpPr>
        <p:spPr bwMode="auto">
          <a:xfrm>
            <a:off x="1791891" y="357187"/>
            <a:ext cx="8822531" cy="54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3400">
                <a:solidFill>
                  <a:schemeClr val="tx1"/>
                </a:solidFill>
                <a:latin typeface="Gill Sans" charset="0"/>
                <a:ea typeface="PingFang SC Regular" charset="-122"/>
                <a:cs typeface="PingFang SC Regular" charset="-122"/>
                <a:sym typeface="Gill Sans" charset="0"/>
              </a:defRPr>
            </a:lvl1pPr>
            <a:lvl2pPr marL="742950" indent="-285750" algn="ctr">
              <a:defRPr sz="3400">
                <a:solidFill>
                  <a:schemeClr val="tx1"/>
                </a:solidFill>
                <a:latin typeface="Gill Sans" charset="0"/>
                <a:ea typeface="PingFang SC Regular" charset="-122"/>
                <a:cs typeface="PingFang SC Regular" charset="-122"/>
                <a:sym typeface="Gill Sans" charset="0"/>
              </a:defRPr>
            </a:lvl2pPr>
            <a:lvl3pPr marL="1143000" indent="-228600" algn="ctr">
              <a:defRPr sz="3400">
                <a:solidFill>
                  <a:schemeClr val="tx1"/>
                </a:solidFill>
                <a:latin typeface="Gill Sans" charset="0"/>
                <a:ea typeface="PingFang SC Regular" charset="-122"/>
                <a:cs typeface="PingFang SC Regular" charset="-122"/>
                <a:sym typeface="Gill Sans" charset="0"/>
              </a:defRPr>
            </a:lvl3pPr>
            <a:lvl4pPr marL="1600200" indent="-228600" algn="ctr">
              <a:defRPr sz="3400">
                <a:solidFill>
                  <a:schemeClr val="tx1"/>
                </a:solidFill>
                <a:latin typeface="Gill Sans" charset="0"/>
                <a:ea typeface="PingFang SC Regular" charset="-122"/>
                <a:cs typeface="PingFang SC Regular" charset="-122"/>
                <a:sym typeface="Gill Sans" charset="0"/>
              </a:defRPr>
            </a:lvl4pPr>
            <a:lvl5pPr marL="2057400" indent="-228600" algn="ctr">
              <a:defRPr sz="3400">
                <a:solidFill>
                  <a:schemeClr val="tx1"/>
                </a:solidFill>
                <a:latin typeface="Gill Sans" charset="0"/>
                <a:ea typeface="PingFang SC Regular" charset="-122"/>
                <a:cs typeface="PingFang SC Regular" charset="-122"/>
                <a:sym typeface="Gill Sans" charset="0"/>
              </a:defRPr>
            </a:lvl5pPr>
            <a:lvl6pPr marL="25146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6pPr>
            <a:lvl7pPr marL="29718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7pPr>
            <a:lvl8pPr marL="34290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8pPr>
            <a:lvl9pPr marL="3886200" indent="-228600" algn="ctr" eaLnBrk="0" fontAlgn="base" hangingPunct="0">
              <a:spcBef>
                <a:spcPct val="0"/>
              </a:spcBef>
              <a:spcAft>
                <a:spcPct val="0"/>
              </a:spcAft>
              <a:defRPr sz="3400">
                <a:solidFill>
                  <a:schemeClr val="tx1"/>
                </a:solidFill>
                <a:latin typeface="Gill Sans" charset="0"/>
                <a:ea typeface="PingFang SC Regular" charset="-122"/>
                <a:cs typeface="PingFang SC Regular" charset="-122"/>
                <a:sym typeface="Gill Sans" charset="0"/>
              </a:defRPr>
            </a:lvl9pPr>
          </a:lstStyle>
          <a:p>
            <a:pPr algn="l" eaLnBrk="1" hangingPunct="1"/>
            <a:r>
              <a:rPr lang="en-US" altLang="en-US" sz="3094">
                <a:solidFill>
                  <a:schemeClr val="bg1"/>
                </a:solidFill>
                <a:latin typeface="Helvetica" charset="0"/>
                <a:ea typeface="Helvetica" charset="0"/>
                <a:cs typeface="Helvetica" charset="0"/>
                <a:sym typeface="Helvetica" charset="0"/>
              </a:rPr>
              <a:t>nPLEX detection is ideally suited for EV profiling. </a:t>
            </a:r>
          </a:p>
        </p:txBody>
      </p:sp>
      <p:pic>
        <p:nvPicPr>
          <p:cNvPr id="45065" name="Picture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9664" y="1311548"/>
            <a:ext cx="6043166" cy="311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headEnd/>
                <a:tailEnd/>
              </a14:hiddenLine>
            </a:ext>
          </a:extLst>
        </p:spPr>
      </p:pic>
    </p:spTree>
    <p:extLst>
      <p:ext uri="{BB962C8B-B14F-4D97-AF65-F5344CB8AC3E}">
        <p14:creationId xmlns:p14="http://schemas.microsoft.com/office/powerpoint/2010/main" val="314252338"/>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0721" name="Rectangle 1"/>
          <p:cNvSpPr>
            <a:spLocks/>
          </p:cNvSpPr>
          <p:nvPr/>
        </p:nvSpPr>
        <p:spPr bwMode="auto">
          <a:xfrm>
            <a:off x="1791891" y="357187"/>
            <a:ext cx="8822531" cy="54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3094">
                <a:solidFill>
                  <a:schemeClr val="bg1"/>
                </a:solidFill>
                <a:latin typeface="Helvetica" charset="0"/>
                <a:ea typeface="Helvetica" charset="0"/>
                <a:cs typeface="Helvetica" charset="0"/>
                <a:sym typeface="Helvetica" charset="0"/>
              </a:rPr>
              <a:t>We formed a powerful academia-industry team.</a:t>
            </a:r>
          </a:p>
        </p:txBody>
      </p:sp>
      <p:grpSp>
        <p:nvGrpSpPr>
          <p:cNvPr id="30722" name="Group 29"/>
          <p:cNvGrpSpPr>
            <a:grpSpLocks/>
          </p:cNvGrpSpPr>
          <p:nvPr/>
        </p:nvGrpSpPr>
        <p:grpSpPr bwMode="auto">
          <a:xfrm>
            <a:off x="2229445" y="1151929"/>
            <a:ext cx="7983141" cy="1585020"/>
            <a:chOff x="0" y="0"/>
            <a:chExt cx="7152" cy="1420"/>
          </a:xfrm>
        </p:grpSpPr>
        <p:sp>
          <p:nvSpPr>
            <p:cNvPr id="30769" name="AutoShape 2"/>
            <p:cNvSpPr>
              <a:spLocks/>
            </p:cNvSpPr>
            <p:nvPr/>
          </p:nvSpPr>
          <p:spPr bwMode="auto">
            <a:xfrm>
              <a:off x="0" y="0"/>
              <a:ext cx="2752" cy="1376"/>
            </a:xfrm>
            <a:prstGeom prst="roundRect">
              <a:avLst>
                <a:gd name="adj" fmla="val 8718"/>
              </a:avLst>
            </a:prstGeom>
            <a:noFill/>
            <a:ln w="15875">
              <a:solidFill>
                <a:srgbClr val="9A9A9A"/>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sz="4200">
                  <a:solidFill>
                    <a:srgbClr val="000000"/>
                  </a:solidFill>
                  <a:latin typeface="Gill Sans" charset="0"/>
                  <a:ea typeface="PingFang SC Regular" charset="-122"/>
                  <a:cs typeface="PingFang SC Regular" charset="-122"/>
                  <a:sym typeface="Gill Sans" charset="0"/>
                </a:defRPr>
              </a:lvl1pPr>
              <a:lvl2pPr marL="742950" indent="-285750">
                <a:defRPr sz="4200">
                  <a:solidFill>
                    <a:srgbClr val="000000"/>
                  </a:solidFill>
                  <a:latin typeface="Gill Sans" charset="0"/>
                  <a:ea typeface="PingFang SC Regular" charset="-122"/>
                  <a:cs typeface="PingFang SC Regular" charset="-122"/>
                  <a:sym typeface="Gill Sans" charset="0"/>
                </a:defRPr>
              </a:lvl2pPr>
              <a:lvl3pPr marL="1143000" indent="-228600">
                <a:defRPr sz="4200">
                  <a:solidFill>
                    <a:srgbClr val="000000"/>
                  </a:solidFill>
                  <a:latin typeface="Gill Sans" charset="0"/>
                  <a:ea typeface="PingFang SC Regular" charset="-122"/>
                  <a:cs typeface="PingFang SC Regular" charset="-122"/>
                  <a:sym typeface="Gill Sans" charset="0"/>
                </a:defRPr>
              </a:lvl3pPr>
              <a:lvl4pPr marL="1600200" indent="-228600">
                <a:defRPr sz="4200">
                  <a:solidFill>
                    <a:srgbClr val="000000"/>
                  </a:solidFill>
                  <a:latin typeface="Gill Sans" charset="0"/>
                  <a:ea typeface="PingFang SC Regular" charset="-122"/>
                  <a:cs typeface="PingFang SC Regular" charset="-122"/>
                  <a:sym typeface="Gill Sans" charset="0"/>
                </a:defRPr>
              </a:lvl4pPr>
              <a:lvl5pPr marL="2057400" indent="-228600">
                <a:defRPr sz="4200">
                  <a:solidFill>
                    <a:srgbClr val="000000"/>
                  </a:solidFill>
                  <a:latin typeface="Gill Sans" charset="0"/>
                  <a:ea typeface="PingFang SC Regular" charset="-122"/>
                  <a:cs typeface="PingFang SC Regular" charset="-122"/>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9pPr>
            </a:lstStyle>
            <a:p>
              <a:pPr algn="ctr" eaLnBrk="1" hangingPunct="1"/>
              <a:endParaRPr lang="en-US" altLang="en-US" sz="2953">
                <a:solidFill>
                  <a:schemeClr val="bg1"/>
                </a:solidFill>
              </a:endParaRPr>
            </a:p>
          </p:txBody>
        </p:sp>
        <p:grpSp>
          <p:nvGrpSpPr>
            <p:cNvPr id="30770" name="Group 10"/>
            <p:cNvGrpSpPr>
              <a:grpSpLocks/>
            </p:cNvGrpSpPr>
            <p:nvPr/>
          </p:nvGrpSpPr>
          <p:grpSpPr bwMode="auto">
            <a:xfrm>
              <a:off x="136" y="80"/>
              <a:ext cx="2525" cy="1192"/>
              <a:chOff x="0" y="0"/>
              <a:chExt cx="2525" cy="1192"/>
            </a:xfrm>
          </p:grpSpPr>
          <p:pic>
            <p:nvPicPr>
              <p:cNvPr id="30789" name="Picture 3"/>
              <p:cNvPicPr>
                <a:picLocks noChangeArrowheads="1"/>
              </p:cNvPicPr>
              <p:nvPr/>
            </p:nvPicPr>
            <p:blipFill>
              <a:blip r:embed="rId3">
                <a:extLst>
                  <a:ext uri="{28A0092B-C50C-407E-A947-70E740481C1C}">
                    <a14:useLocalDpi xmlns:a14="http://schemas.microsoft.com/office/drawing/2010/main" val="0"/>
                  </a:ext>
                </a:extLst>
              </a:blip>
              <a:srcRect l="8145" t="11559" r="7625" b="10059"/>
              <a:stretch>
                <a:fillRect/>
              </a:stretch>
            </p:blipFill>
            <p:spPr bwMode="auto">
              <a:xfrm>
                <a:off x="0" y="488"/>
                <a:ext cx="1000"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30790" name="Group 6"/>
              <p:cNvGrpSpPr>
                <a:grpSpLocks/>
              </p:cNvGrpSpPr>
              <p:nvPr/>
            </p:nvGrpSpPr>
            <p:grpSpPr bwMode="auto">
              <a:xfrm>
                <a:off x="1061" y="400"/>
                <a:ext cx="1464" cy="792"/>
                <a:chOff x="0" y="0"/>
                <a:chExt cx="1464" cy="792"/>
              </a:xfrm>
            </p:grpSpPr>
            <p:pic>
              <p:nvPicPr>
                <p:cNvPr id="30794"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9999">
                  <a:off x="6" y="12"/>
                  <a:ext cx="1456"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3079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19999">
                  <a:off x="1277" y="46"/>
                  <a:ext cx="42"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30791" name="Group 9"/>
              <p:cNvGrpSpPr>
                <a:grpSpLocks/>
              </p:cNvGrpSpPr>
              <p:nvPr/>
            </p:nvGrpSpPr>
            <p:grpSpPr bwMode="auto">
              <a:xfrm>
                <a:off x="0" y="0"/>
                <a:ext cx="2350" cy="448"/>
                <a:chOff x="0" y="0"/>
                <a:chExt cx="2350" cy="448"/>
              </a:xfrm>
            </p:grpSpPr>
            <p:pic>
              <p:nvPicPr>
                <p:cNvPr id="3079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8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93" name="Rectangle 8"/>
                <p:cNvSpPr>
                  <a:spLocks/>
                </p:cNvSpPr>
                <p:nvPr/>
              </p:nvSpPr>
              <p:spPr bwMode="auto">
                <a:xfrm>
                  <a:off x="448" y="24"/>
                  <a:ext cx="190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1336">
                      <a:solidFill>
                        <a:schemeClr val="bg1"/>
                      </a:solidFill>
                      <a:latin typeface="Garamond Bold" charset="0"/>
                      <a:ea typeface="Garamond Bold" charset="0"/>
                      <a:cs typeface="Garamond Bold" charset="0"/>
                      <a:sym typeface="Garamond Bold" charset="0"/>
                    </a:rPr>
                    <a:t>Massachusetts General Hospital</a:t>
                  </a:r>
                </a:p>
                <a:p>
                  <a:pPr eaLnBrk="1" hangingPunct="1">
                    <a:spcBef>
                      <a:spcPct val="0"/>
                    </a:spcBef>
                    <a:buSzTx/>
                    <a:buFontTx/>
                    <a:buNone/>
                  </a:pPr>
                  <a:r>
                    <a:rPr lang="en-US" altLang="en-US" sz="1336">
                      <a:solidFill>
                        <a:schemeClr val="bg1"/>
                      </a:solidFill>
                      <a:latin typeface="Garamond Bold" charset="0"/>
                      <a:ea typeface="Garamond Bold" charset="0"/>
                      <a:cs typeface="Garamond Bold" charset="0"/>
                      <a:sym typeface="Garamond Bold" charset="0"/>
                    </a:rPr>
                    <a:t>Center for Systems Biology</a:t>
                  </a:r>
                </a:p>
              </p:txBody>
            </p:sp>
          </p:grpSp>
        </p:grpSp>
        <p:grpSp>
          <p:nvGrpSpPr>
            <p:cNvPr id="30771" name="Group 28"/>
            <p:cNvGrpSpPr>
              <a:grpSpLocks/>
            </p:cNvGrpSpPr>
            <p:nvPr/>
          </p:nvGrpSpPr>
          <p:grpSpPr bwMode="auto">
            <a:xfrm>
              <a:off x="3096" y="20"/>
              <a:ext cx="4056" cy="1400"/>
              <a:chOff x="0" y="0"/>
              <a:chExt cx="4056" cy="1400"/>
            </a:xfrm>
          </p:grpSpPr>
          <p:grpSp>
            <p:nvGrpSpPr>
              <p:cNvPr id="30772" name="Group 26"/>
              <p:cNvGrpSpPr>
                <a:grpSpLocks/>
              </p:cNvGrpSpPr>
              <p:nvPr/>
            </p:nvGrpSpPr>
            <p:grpSpPr bwMode="auto">
              <a:xfrm>
                <a:off x="0" y="600"/>
                <a:ext cx="3578" cy="800"/>
                <a:chOff x="0" y="0"/>
                <a:chExt cx="3578" cy="800"/>
              </a:xfrm>
            </p:grpSpPr>
            <p:grpSp>
              <p:nvGrpSpPr>
                <p:cNvPr id="30774" name="Group 13"/>
                <p:cNvGrpSpPr>
                  <a:grpSpLocks/>
                </p:cNvGrpSpPr>
                <p:nvPr/>
              </p:nvGrpSpPr>
              <p:grpSpPr bwMode="auto">
                <a:xfrm>
                  <a:off x="2934" y="3"/>
                  <a:ext cx="644" cy="797"/>
                  <a:chOff x="0" y="0"/>
                  <a:chExt cx="644" cy="796"/>
                </a:xfrm>
              </p:grpSpPr>
              <p:pic>
                <p:nvPicPr>
                  <p:cNvPr id="30787" name="Picture 11"/>
                  <p:cNvPicPr>
                    <a:picLocks noChangeAspect="1" noChangeArrowheads="1"/>
                  </p:cNvPicPr>
                  <p:nvPr/>
                </p:nvPicPr>
                <p:blipFill>
                  <a:blip r:embed="rId7">
                    <a:extLst>
                      <a:ext uri="{28A0092B-C50C-407E-A947-70E740481C1C}">
                        <a14:useLocalDpi xmlns:a14="http://schemas.microsoft.com/office/drawing/2010/main" val="0"/>
                      </a:ext>
                    </a:extLst>
                  </a:blip>
                  <a:srcRect l="13483" r="5617"/>
                  <a:stretch>
                    <a:fillRect/>
                  </a:stretch>
                </p:blipFill>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88" name="Rectangle 12"/>
                  <p:cNvSpPr>
                    <a:spLocks/>
                  </p:cNvSpPr>
                  <p:nvPr/>
                </p:nvSpPr>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Zheng</a:t>
                    </a:r>
                  </a:p>
                </p:txBody>
              </p:sp>
            </p:grpSp>
            <p:grpSp>
              <p:nvGrpSpPr>
                <p:cNvPr id="30775" name="Group 16"/>
                <p:cNvGrpSpPr>
                  <a:grpSpLocks/>
                </p:cNvGrpSpPr>
                <p:nvPr/>
              </p:nvGrpSpPr>
              <p:grpSpPr bwMode="auto">
                <a:xfrm>
                  <a:off x="732" y="0"/>
                  <a:ext cx="645" cy="800"/>
                  <a:chOff x="0" y="0"/>
                  <a:chExt cx="645" cy="800"/>
                </a:xfrm>
              </p:grpSpPr>
              <p:pic>
                <p:nvPicPr>
                  <p:cNvPr id="30785" name="Picture 14"/>
                  <p:cNvPicPr>
                    <a:picLocks noChangeArrowheads="1"/>
                  </p:cNvPicPr>
                  <p:nvPr/>
                </p:nvPicPr>
                <p:blipFill>
                  <a:blip r:embed="rId8">
                    <a:extLst>
                      <a:ext uri="{28A0092B-C50C-407E-A947-70E740481C1C}">
                        <a14:useLocalDpi xmlns:a14="http://schemas.microsoft.com/office/drawing/2010/main" val="0"/>
                      </a:ext>
                    </a:extLst>
                  </a:blip>
                  <a:srcRect l="7990" r="6601"/>
                  <a:stretch>
                    <a:fillRect/>
                  </a:stretch>
                </p:blipFill>
                <p:spPr bwMode="auto">
                  <a:xfrm>
                    <a:off x="0" y="0"/>
                    <a:ext cx="64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86" name="Rectangle 15"/>
                  <p:cNvSpPr>
                    <a:spLocks/>
                  </p:cNvSpPr>
                  <p:nvPr/>
                </p:nvSpPr>
                <p:spPr bwMode="auto">
                  <a:xfrm>
                    <a:off x="1" y="3"/>
                    <a:ext cx="644" cy="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Castro</a:t>
                    </a:r>
                  </a:p>
                </p:txBody>
              </p:sp>
            </p:grpSp>
            <p:grpSp>
              <p:nvGrpSpPr>
                <p:cNvPr id="30776" name="Group 19"/>
                <p:cNvGrpSpPr>
                  <a:grpSpLocks/>
                </p:cNvGrpSpPr>
                <p:nvPr/>
              </p:nvGrpSpPr>
              <p:grpSpPr bwMode="auto">
                <a:xfrm>
                  <a:off x="0" y="3"/>
                  <a:ext cx="644" cy="797"/>
                  <a:chOff x="0" y="0"/>
                  <a:chExt cx="644" cy="796"/>
                </a:xfrm>
              </p:grpSpPr>
              <p:pic>
                <p:nvPicPr>
                  <p:cNvPr id="30783" name="Picture 17"/>
                  <p:cNvPicPr>
                    <a:picLocks noChangeAspect="1" noChangeArrowheads="1"/>
                  </p:cNvPicPr>
                  <p:nvPr/>
                </p:nvPicPr>
                <p:blipFill>
                  <a:blip r:embed="rId9">
                    <a:extLst>
                      <a:ext uri="{28A0092B-C50C-407E-A947-70E740481C1C}">
                        <a14:useLocalDpi xmlns:a14="http://schemas.microsoft.com/office/drawing/2010/main" val="0"/>
                      </a:ext>
                    </a:extLst>
                  </a:blip>
                  <a:srcRect t="4712" b="2998"/>
                  <a:stretch>
                    <a:fillRect/>
                  </a:stretch>
                </p:blipFill>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84" name="Rectangle 18"/>
                  <p:cNvSpPr>
                    <a:spLocks/>
                  </p:cNvSpPr>
                  <p:nvPr/>
                </p:nvSpPr>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Lee</a:t>
                    </a:r>
                  </a:p>
                </p:txBody>
              </p:sp>
            </p:grpSp>
            <p:grpSp>
              <p:nvGrpSpPr>
                <p:cNvPr id="30777" name="Group 22"/>
                <p:cNvGrpSpPr>
                  <a:grpSpLocks/>
                </p:cNvGrpSpPr>
                <p:nvPr/>
              </p:nvGrpSpPr>
              <p:grpSpPr bwMode="auto">
                <a:xfrm>
                  <a:off x="2200" y="3"/>
                  <a:ext cx="644" cy="797"/>
                  <a:chOff x="0" y="0"/>
                  <a:chExt cx="644" cy="796"/>
                </a:xfrm>
              </p:grpSpPr>
              <p:pic>
                <p:nvPicPr>
                  <p:cNvPr id="30781" name="Picture 20"/>
                  <p:cNvPicPr>
                    <a:picLocks noChangeAspect="1" noChangeArrowheads="1"/>
                  </p:cNvPicPr>
                  <p:nvPr/>
                </p:nvPicPr>
                <p:blipFill>
                  <a:blip r:embed="rId10">
                    <a:extLst>
                      <a:ext uri="{28A0092B-C50C-407E-A947-70E740481C1C}">
                        <a14:useLocalDpi xmlns:a14="http://schemas.microsoft.com/office/drawing/2010/main" val="0"/>
                      </a:ext>
                    </a:extLst>
                  </a:blip>
                  <a:srcRect b="6354"/>
                  <a:stretch>
                    <a:fillRect/>
                  </a:stretch>
                </p:blipFill>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82" name="Rectangle 21"/>
                  <p:cNvSpPr>
                    <a:spLocks/>
                  </p:cNvSpPr>
                  <p:nvPr/>
                </p:nvSpPr>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lgn="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Breakefield</a:t>
                    </a:r>
                  </a:p>
                </p:txBody>
              </p:sp>
            </p:grpSp>
            <p:grpSp>
              <p:nvGrpSpPr>
                <p:cNvPr id="30778" name="Group 25"/>
                <p:cNvGrpSpPr>
                  <a:grpSpLocks/>
                </p:cNvGrpSpPr>
                <p:nvPr/>
              </p:nvGrpSpPr>
              <p:grpSpPr bwMode="auto">
                <a:xfrm>
                  <a:off x="1467" y="3"/>
                  <a:ext cx="644" cy="797"/>
                  <a:chOff x="0" y="0"/>
                  <a:chExt cx="644" cy="796"/>
                </a:xfrm>
              </p:grpSpPr>
              <p:pic>
                <p:nvPicPr>
                  <p:cNvPr id="30779" name="Picture 23"/>
                  <p:cNvPicPr>
                    <a:picLocks noChangeAspect="1" noChangeArrowheads="1"/>
                  </p:cNvPicPr>
                  <p:nvPr/>
                </p:nvPicPr>
                <p:blipFill>
                  <a:blip r:embed="rId11">
                    <a:extLst>
                      <a:ext uri="{28A0092B-C50C-407E-A947-70E740481C1C}">
                        <a14:useLocalDpi xmlns:a14="http://schemas.microsoft.com/office/drawing/2010/main" val="0"/>
                      </a:ext>
                    </a:extLst>
                  </a:blip>
                  <a:srcRect l="9999" r="9999" b="1111"/>
                  <a:stretch>
                    <a:fillRect/>
                  </a:stretch>
                </p:blipFill>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80" name="Rectangle 24"/>
                  <p:cNvSpPr>
                    <a:spLocks/>
                  </p:cNvSpPr>
                  <p:nvPr/>
                </p:nvSpPr>
                <p:spPr bwMode="auto">
                  <a:xfrm>
                    <a:off x="0" y="0"/>
                    <a:ext cx="644"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lgn="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Im</a:t>
                    </a:r>
                  </a:p>
                </p:txBody>
              </p:sp>
            </p:grpSp>
          </p:grpSp>
          <p:sp>
            <p:nvSpPr>
              <p:cNvPr id="30773" name="Rectangle 27"/>
              <p:cNvSpPr>
                <a:spLocks/>
              </p:cNvSpPr>
              <p:nvPr/>
            </p:nvSpPr>
            <p:spPr bwMode="auto">
              <a:xfrm>
                <a:off x="0" y="0"/>
                <a:ext cx="405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spcBef>
                    <a:spcPts val="352"/>
                  </a:spcBef>
                  <a:buSzTx/>
                  <a:buNone/>
                </a:pPr>
                <a:r>
                  <a:rPr lang="en-US" altLang="en-US" sz="1687">
                    <a:solidFill>
                      <a:schemeClr val="bg1"/>
                    </a:solidFill>
                    <a:latin typeface="Arial" charset="0"/>
                    <a:ea typeface="Arial" charset="0"/>
                    <a:cs typeface="Arial" charset="0"/>
                    <a:sym typeface="Arial" charset="0"/>
                  </a:rPr>
                  <a:t>Novel EV-biosensors and clinical applications</a:t>
                </a:r>
              </a:p>
              <a:p>
                <a:pPr>
                  <a:spcBef>
                    <a:spcPts val="352"/>
                  </a:spcBef>
                  <a:buSzTx/>
                  <a:buNone/>
                </a:pPr>
                <a:r>
                  <a:rPr lang="en-US" altLang="en-US" sz="1687">
                    <a:solidFill>
                      <a:schemeClr val="bg1"/>
                    </a:solidFill>
                    <a:latin typeface="Arial" charset="0"/>
                    <a:ea typeface="Arial" charset="0"/>
                    <a:cs typeface="Arial" charset="0"/>
                    <a:sym typeface="Arial" charset="0"/>
                  </a:rPr>
                  <a:t>Site PIs: Lee and Castro</a:t>
                </a:r>
              </a:p>
            </p:txBody>
          </p:sp>
        </p:grpSp>
      </p:grpSp>
      <p:grpSp>
        <p:nvGrpSpPr>
          <p:cNvPr id="30723" name="Group 49"/>
          <p:cNvGrpSpPr>
            <a:grpSpLocks/>
          </p:cNvGrpSpPr>
          <p:nvPr/>
        </p:nvGrpSpPr>
        <p:grpSpPr bwMode="auto">
          <a:xfrm>
            <a:off x="2229445" y="3027164"/>
            <a:ext cx="7742039" cy="1589484"/>
            <a:chOff x="0" y="0"/>
            <a:chExt cx="6936" cy="1424"/>
          </a:xfrm>
        </p:grpSpPr>
        <p:grpSp>
          <p:nvGrpSpPr>
            <p:cNvPr id="30750" name="Group 36"/>
            <p:cNvGrpSpPr>
              <a:grpSpLocks/>
            </p:cNvGrpSpPr>
            <p:nvPr/>
          </p:nvGrpSpPr>
          <p:grpSpPr bwMode="auto">
            <a:xfrm>
              <a:off x="0" y="0"/>
              <a:ext cx="2752" cy="1376"/>
              <a:chOff x="0" y="0"/>
              <a:chExt cx="2752" cy="1376"/>
            </a:xfrm>
          </p:grpSpPr>
          <p:grpSp>
            <p:nvGrpSpPr>
              <p:cNvPr id="30763" name="Group 34"/>
              <p:cNvGrpSpPr>
                <a:grpSpLocks/>
              </p:cNvGrpSpPr>
              <p:nvPr/>
            </p:nvGrpSpPr>
            <p:grpSpPr bwMode="auto">
              <a:xfrm>
                <a:off x="56" y="88"/>
                <a:ext cx="2605" cy="1288"/>
                <a:chOff x="0" y="0"/>
                <a:chExt cx="2605" cy="1288"/>
              </a:xfrm>
            </p:grpSpPr>
            <p:pic>
              <p:nvPicPr>
                <p:cNvPr id="30765" name="Picture 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 y="0"/>
                  <a:ext cx="1681" cy="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30766" name="Picture 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62"/>
                  <a:ext cx="128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30767" name="Picture 3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11" y="462"/>
                  <a:ext cx="1294"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30768" name="Picture 3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96" y="0"/>
                  <a:ext cx="744"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sp>
            <p:nvSpPr>
              <p:cNvPr id="30764" name="AutoShape 35"/>
              <p:cNvSpPr>
                <a:spLocks/>
              </p:cNvSpPr>
              <p:nvPr/>
            </p:nvSpPr>
            <p:spPr bwMode="auto">
              <a:xfrm>
                <a:off x="0" y="0"/>
                <a:ext cx="2752" cy="1376"/>
              </a:xfrm>
              <a:prstGeom prst="roundRect">
                <a:avLst>
                  <a:gd name="adj" fmla="val 8718"/>
                </a:avLst>
              </a:prstGeom>
              <a:noFill/>
              <a:ln w="15875">
                <a:solidFill>
                  <a:srgbClr val="9A9A9A"/>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sz="4200">
                    <a:solidFill>
                      <a:srgbClr val="000000"/>
                    </a:solidFill>
                    <a:latin typeface="Gill Sans" charset="0"/>
                    <a:ea typeface="PingFang SC Regular" charset="-122"/>
                    <a:cs typeface="PingFang SC Regular" charset="-122"/>
                    <a:sym typeface="Gill Sans" charset="0"/>
                  </a:defRPr>
                </a:lvl1pPr>
                <a:lvl2pPr marL="742950" indent="-285750">
                  <a:defRPr sz="4200">
                    <a:solidFill>
                      <a:srgbClr val="000000"/>
                    </a:solidFill>
                    <a:latin typeface="Gill Sans" charset="0"/>
                    <a:ea typeface="PingFang SC Regular" charset="-122"/>
                    <a:cs typeface="PingFang SC Regular" charset="-122"/>
                    <a:sym typeface="Gill Sans" charset="0"/>
                  </a:defRPr>
                </a:lvl2pPr>
                <a:lvl3pPr marL="1143000" indent="-228600">
                  <a:defRPr sz="4200">
                    <a:solidFill>
                      <a:srgbClr val="000000"/>
                    </a:solidFill>
                    <a:latin typeface="Gill Sans" charset="0"/>
                    <a:ea typeface="PingFang SC Regular" charset="-122"/>
                    <a:cs typeface="PingFang SC Regular" charset="-122"/>
                    <a:sym typeface="Gill Sans" charset="0"/>
                  </a:defRPr>
                </a:lvl3pPr>
                <a:lvl4pPr marL="1600200" indent="-228600">
                  <a:defRPr sz="4200">
                    <a:solidFill>
                      <a:srgbClr val="000000"/>
                    </a:solidFill>
                    <a:latin typeface="Gill Sans" charset="0"/>
                    <a:ea typeface="PingFang SC Regular" charset="-122"/>
                    <a:cs typeface="PingFang SC Regular" charset="-122"/>
                    <a:sym typeface="Gill Sans" charset="0"/>
                  </a:defRPr>
                </a:lvl4pPr>
                <a:lvl5pPr marL="2057400" indent="-228600">
                  <a:defRPr sz="4200">
                    <a:solidFill>
                      <a:srgbClr val="000000"/>
                    </a:solidFill>
                    <a:latin typeface="Gill Sans" charset="0"/>
                    <a:ea typeface="PingFang SC Regular" charset="-122"/>
                    <a:cs typeface="PingFang SC Regular" charset="-122"/>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9pPr>
              </a:lstStyle>
              <a:p>
                <a:pPr algn="ctr" eaLnBrk="1" hangingPunct="1"/>
                <a:endParaRPr lang="en-US" altLang="en-US" sz="2953">
                  <a:solidFill>
                    <a:schemeClr val="bg1"/>
                  </a:solidFill>
                </a:endParaRPr>
              </a:p>
            </p:txBody>
          </p:sp>
        </p:grpSp>
        <p:grpSp>
          <p:nvGrpSpPr>
            <p:cNvPr id="30751" name="Group 48"/>
            <p:cNvGrpSpPr>
              <a:grpSpLocks/>
            </p:cNvGrpSpPr>
            <p:nvPr/>
          </p:nvGrpSpPr>
          <p:grpSpPr bwMode="auto">
            <a:xfrm>
              <a:off x="3096" y="16"/>
              <a:ext cx="3840" cy="1408"/>
              <a:chOff x="0" y="0"/>
              <a:chExt cx="3840" cy="1408"/>
            </a:xfrm>
          </p:grpSpPr>
          <p:grpSp>
            <p:nvGrpSpPr>
              <p:cNvPr id="30752" name="Group 46"/>
              <p:cNvGrpSpPr>
                <a:grpSpLocks/>
              </p:cNvGrpSpPr>
              <p:nvPr/>
            </p:nvGrpSpPr>
            <p:grpSpPr bwMode="auto">
              <a:xfrm>
                <a:off x="0" y="608"/>
                <a:ext cx="2121" cy="800"/>
                <a:chOff x="0" y="0"/>
                <a:chExt cx="2121" cy="800"/>
              </a:xfrm>
            </p:grpSpPr>
            <p:grpSp>
              <p:nvGrpSpPr>
                <p:cNvPr id="30754" name="Group 39"/>
                <p:cNvGrpSpPr>
                  <a:grpSpLocks/>
                </p:cNvGrpSpPr>
                <p:nvPr/>
              </p:nvGrpSpPr>
              <p:grpSpPr bwMode="auto">
                <a:xfrm>
                  <a:off x="0" y="0"/>
                  <a:ext cx="647" cy="800"/>
                  <a:chOff x="0" y="0"/>
                  <a:chExt cx="647" cy="800"/>
                </a:xfrm>
              </p:grpSpPr>
              <p:pic>
                <p:nvPicPr>
                  <p:cNvPr id="30761" name="Picture 37"/>
                  <p:cNvPicPr>
                    <a:picLocks noChangeAspect="1" noChangeArrowheads="1"/>
                  </p:cNvPicPr>
                  <p:nvPr/>
                </p:nvPicPr>
                <p:blipFill>
                  <a:blip r:embed="rId16">
                    <a:extLst>
                      <a:ext uri="{28A0092B-C50C-407E-A947-70E740481C1C}">
                        <a14:useLocalDpi xmlns:a14="http://schemas.microsoft.com/office/drawing/2010/main" val="0"/>
                      </a:ext>
                    </a:extLst>
                  </a:blip>
                  <a:srcRect l="5051" t="1942" r="4012" b="11589"/>
                  <a:stretch>
                    <a:fillRect/>
                  </a:stretch>
                </p:blipFill>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62" name="Rectangle 38"/>
                  <p:cNvSpPr>
                    <a:spLocks/>
                  </p:cNvSpPr>
                  <p:nvPr/>
                </p:nvSpPr>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Skog</a:t>
                    </a:r>
                  </a:p>
                </p:txBody>
              </p:sp>
            </p:grpSp>
            <p:grpSp>
              <p:nvGrpSpPr>
                <p:cNvPr id="30755" name="Group 42"/>
                <p:cNvGrpSpPr>
                  <a:grpSpLocks/>
                </p:cNvGrpSpPr>
                <p:nvPr/>
              </p:nvGrpSpPr>
              <p:grpSpPr bwMode="auto">
                <a:xfrm>
                  <a:off x="737" y="0"/>
                  <a:ext cx="647" cy="800"/>
                  <a:chOff x="0" y="0"/>
                  <a:chExt cx="647" cy="800"/>
                </a:xfrm>
              </p:grpSpPr>
              <p:pic>
                <p:nvPicPr>
                  <p:cNvPr id="30759" name="Picture 40"/>
                  <p:cNvPicPr>
                    <a:picLocks noChangeAspect="1" noChangeArrowheads="1"/>
                  </p:cNvPicPr>
                  <p:nvPr/>
                </p:nvPicPr>
                <p:blipFill>
                  <a:blip r:embed="rId17">
                    <a:extLst>
                      <a:ext uri="{28A0092B-C50C-407E-A947-70E740481C1C}">
                        <a14:useLocalDpi xmlns:a14="http://schemas.microsoft.com/office/drawing/2010/main" val="0"/>
                      </a:ext>
                    </a:extLst>
                  </a:blip>
                  <a:srcRect l="9804" t="110" r="19608" b="10986"/>
                  <a:stretch>
                    <a:fillRect/>
                  </a:stretch>
                </p:blipFill>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60" name="Rectangle 41"/>
                  <p:cNvSpPr>
                    <a:spLocks/>
                  </p:cNvSpPr>
                  <p:nvPr/>
                </p:nvSpPr>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lgn="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Yu</a:t>
                    </a:r>
                  </a:p>
                </p:txBody>
              </p:sp>
            </p:grpSp>
            <p:grpSp>
              <p:nvGrpSpPr>
                <p:cNvPr id="30756" name="Group 45"/>
                <p:cNvGrpSpPr>
                  <a:grpSpLocks/>
                </p:cNvGrpSpPr>
                <p:nvPr/>
              </p:nvGrpSpPr>
              <p:grpSpPr bwMode="auto">
                <a:xfrm>
                  <a:off x="1474" y="0"/>
                  <a:ext cx="647" cy="800"/>
                  <a:chOff x="0" y="0"/>
                  <a:chExt cx="647" cy="800"/>
                </a:xfrm>
              </p:grpSpPr>
              <p:pic>
                <p:nvPicPr>
                  <p:cNvPr id="30757" name="Picture 43"/>
                  <p:cNvPicPr>
                    <a:picLocks noChangeAspect="1" noChangeArrowheads="1"/>
                  </p:cNvPicPr>
                  <p:nvPr/>
                </p:nvPicPr>
                <p:blipFill>
                  <a:blip r:embed="rId18">
                    <a:extLst>
                      <a:ext uri="{28A0092B-C50C-407E-A947-70E740481C1C}">
                        <a14:useLocalDpi xmlns:a14="http://schemas.microsoft.com/office/drawing/2010/main" val="0"/>
                      </a:ext>
                    </a:extLst>
                  </a:blip>
                  <a:srcRect l="6741" r="12358"/>
                  <a:stretch>
                    <a:fillRect/>
                  </a:stretch>
                </p:blipFill>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58" name="Rectangle 44"/>
                  <p:cNvSpPr>
                    <a:spLocks/>
                  </p:cNvSpPr>
                  <p:nvPr/>
                </p:nvSpPr>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lgn="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Roberts</a:t>
                    </a:r>
                  </a:p>
                </p:txBody>
              </p:sp>
            </p:grpSp>
          </p:grpSp>
          <p:sp>
            <p:nvSpPr>
              <p:cNvPr id="30753" name="Rectangle 47"/>
              <p:cNvSpPr>
                <a:spLocks/>
              </p:cNvSpPr>
              <p:nvPr/>
            </p:nvSpPr>
            <p:spPr bwMode="auto">
              <a:xfrm>
                <a:off x="0" y="0"/>
                <a:ext cx="3840"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spcBef>
                    <a:spcPts val="492"/>
                  </a:spcBef>
                  <a:buSzTx/>
                  <a:buNone/>
                </a:pPr>
                <a:r>
                  <a:rPr lang="en-US" altLang="en-US" sz="1687">
                    <a:solidFill>
                      <a:schemeClr val="bg1"/>
                    </a:solidFill>
                    <a:latin typeface="Arial" charset="0"/>
                    <a:ea typeface="Arial" charset="0"/>
                    <a:cs typeface="Arial" charset="0"/>
                    <a:sym typeface="Arial" charset="0"/>
                  </a:rPr>
                  <a:t>Industry leader in EV liquid biopsy</a:t>
                </a:r>
              </a:p>
              <a:p>
                <a:pPr>
                  <a:spcBef>
                    <a:spcPts val="492"/>
                  </a:spcBef>
                  <a:buSzTx/>
                  <a:buNone/>
                </a:pPr>
                <a:r>
                  <a:rPr lang="en-US" altLang="en-US" sz="1687">
                    <a:solidFill>
                      <a:schemeClr val="bg1"/>
                    </a:solidFill>
                    <a:latin typeface="Arial" charset="0"/>
                    <a:ea typeface="Arial" charset="0"/>
                    <a:cs typeface="Arial" charset="0"/>
                    <a:sym typeface="Arial" charset="0"/>
                  </a:rPr>
                  <a:t>Site PI: Skog</a:t>
                </a:r>
              </a:p>
            </p:txBody>
          </p:sp>
        </p:grpSp>
      </p:grpSp>
      <p:grpSp>
        <p:nvGrpSpPr>
          <p:cNvPr id="30724" name="Group 61"/>
          <p:cNvGrpSpPr>
            <a:grpSpLocks/>
          </p:cNvGrpSpPr>
          <p:nvPr/>
        </p:nvGrpSpPr>
        <p:grpSpPr bwMode="auto">
          <a:xfrm>
            <a:off x="7944445" y="5438180"/>
            <a:ext cx="2571750" cy="1312664"/>
            <a:chOff x="0" y="0"/>
            <a:chExt cx="2304" cy="1176"/>
          </a:xfrm>
        </p:grpSpPr>
        <p:sp>
          <p:nvSpPr>
            <p:cNvPr id="30739" name="AutoShape 50"/>
            <p:cNvSpPr>
              <a:spLocks/>
            </p:cNvSpPr>
            <p:nvPr/>
          </p:nvSpPr>
          <p:spPr bwMode="auto">
            <a:xfrm>
              <a:off x="0" y="0"/>
              <a:ext cx="2304" cy="1176"/>
            </a:xfrm>
            <a:prstGeom prst="roundRect">
              <a:avLst>
                <a:gd name="adj" fmla="val 7287"/>
              </a:avLst>
            </a:prstGeom>
            <a:solidFill>
              <a:srgbClr val="FFFCAB"/>
            </a:solidFill>
            <a:ln w="19050">
              <a:solidFill>
                <a:schemeClr val="tx1">
                  <a:alpha val="0"/>
                </a:schemeClr>
              </a:solidFill>
              <a:miter lim="800000"/>
              <a:headEnd/>
              <a:tailEnd/>
            </a:ln>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lgn="ctr">
                <a:spcBef>
                  <a:spcPts val="492"/>
                </a:spcBef>
                <a:buSzTx/>
                <a:buNone/>
              </a:pPr>
              <a:r>
                <a:rPr lang="en-US" altLang="en-US" sz="1477">
                  <a:solidFill>
                    <a:schemeClr val="bg1"/>
                  </a:solidFill>
                  <a:latin typeface="Garamond" charset="0"/>
                  <a:ea typeface="Garamond" charset="0"/>
                  <a:cs typeface="Garamond" charset="0"/>
                  <a:sym typeface="Garamond" charset="0"/>
                </a:rPr>
                <a:t>Advisory Committee</a:t>
              </a:r>
            </a:p>
          </p:txBody>
        </p:sp>
        <p:grpSp>
          <p:nvGrpSpPr>
            <p:cNvPr id="30740" name="Group 60"/>
            <p:cNvGrpSpPr>
              <a:grpSpLocks/>
            </p:cNvGrpSpPr>
            <p:nvPr/>
          </p:nvGrpSpPr>
          <p:grpSpPr bwMode="auto">
            <a:xfrm>
              <a:off x="96" y="108"/>
              <a:ext cx="2111" cy="804"/>
              <a:chOff x="0" y="0"/>
              <a:chExt cx="2111" cy="803"/>
            </a:xfrm>
          </p:grpSpPr>
          <p:grpSp>
            <p:nvGrpSpPr>
              <p:cNvPr id="30741" name="Group 53"/>
              <p:cNvGrpSpPr>
                <a:grpSpLocks/>
              </p:cNvGrpSpPr>
              <p:nvPr/>
            </p:nvGrpSpPr>
            <p:grpSpPr bwMode="auto">
              <a:xfrm>
                <a:off x="0" y="0"/>
                <a:ext cx="648" cy="800"/>
                <a:chOff x="0" y="0"/>
                <a:chExt cx="648" cy="800"/>
              </a:xfrm>
            </p:grpSpPr>
            <p:pic>
              <p:nvPicPr>
                <p:cNvPr id="30748" name="Picture 51"/>
                <p:cNvPicPr>
                  <a:picLocks noChangeArrowheads="1"/>
                </p:cNvPicPr>
                <p:nvPr/>
              </p:nvPicPr>
              <p:blipFill>
                <a:blip r:embed="rId19">
                  <a:extLst>
                    <a:ext uri="{28A0092B-C50C-407E-A947-70E740481C1C}">
                      <a14:useLocalDpi xmlns:a14="http://schemas.microsoft.com/office/drawing/2010/main" val="0"/>
                    </a:ext>
                  </a:extLst>
                </a:blip>
                <a:srcRect l="8856" r="169"/>
                <a:stretch>
                  <a:fillRect/>
                </a:stretch>
              </p:blipFill>
              <p:spPr bwMode="auto">
                <a:xfrm>
                  <a:off x="7" y="5"/>
                  <a:ext cx="64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49" name="Rectangle 52"/>
                <p:cNvSpPr>
                  <a:spLocks/>
                </p:cNvSpPr>
                <p:nvPr/>
              </p:nvSpPr>
              <p:spPr bwMode="auto">
                <a:xfrm>
                  <a:off x="0" y="0"/>
                  <a:ext cx="648" cy="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Weissleder</a:t>
                  </a:r>
                </a:p>
              </p:txBody>
            </p:sp>
          </p:grpSp>
          <p:grpSp>
            <p:nvGrpSpPr>
              <p:cNvPr id="30742" name="Group 56"/>
              <p:cNvGrpSpPr>
                <a:grpSpLocks/>
              </p:cNvGrpSpPr>
              <p:nvPr/>
            </p:nvGrpSpPr>
            <p:grpSpPr bwMode="auto">
              <a:xfrm>
                <a:off x="1464" y="3"/>
                <a:ext cx="647" cy="800"/>
                <a:chOff x="0" y="0"/>
                <a:chExt cx="647" cy="800"/>
              </a:xfrm>
            </p:grpSpPr>
            <p:pic>
              <p:nvPicPr>
                <p:cNvPr id="30746" name="Picture 54"/>
                <p:cNvPicPr>
                  <a:picLocks noChangeAspect="1" noChangeArrowheads="1"/>
                </p:cNvPicPr>
                <p:nvPr/>
              </p:nvPicPr>
              <p:blipFill>
                <a:blip r:embed="rId20">
                  <a:extLst>
                    <a:ext uri="{28A0092B-C50C-407E-A947-70E740481C1C}">
                      <a14:useLocalDpi xmlns:a14="http://schemas.microsoft.com/office/drawing/2010/main" val="0"/>
                    </a:ext>
                  </a:extLst>
                </a:blip>
                <a:srcRect b="17592"/>
                <a:stretch>
                  <a:fillRect/>
                </a:stretch>
              </p:blipFill>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47" name="Rectangle 55"/>
                <p:cNvSpPr>
                  <a:spLocks/>
                </p:cNvSpPr>
                <p:nvPr/>
              </p:nvSpPr>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nchor="b"/>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lgn="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Crum</a:t>
                  </a:r>
                </a:p>
              </p:txBody>
            </p:sp>
          </p:grpSp>
          <p:grpSp>
            <p:nvGrpSpPr>
              <p:cNvPr id="30743" name="Group 59"/>
              <p:cNvGrpSpPr>
                <a:grpSpLocks/>
              </p:cNvGrpSpPr>
              <p:nvPr/>
            </p:nvGrpSpPr>
            <p:grpSpPr bwMode="auto">
              <a:xfrm>
                <a:off x="735" y="3"/>
                <a:ext cx="648" cy="800"/>
                <a:chOff x="0" y="0"/>
                <a:chExt cx="647" cy="800"/>
              </a:xfrm>
            </p:grpSpPr>
            <p:pic>
              <p:nvPicPr>
                <p:cNvPr id="30744" name="Picture 57"/>
                <p:cNvPicPr>
                  <a:picLocks noChangeAspect="1" noChangeArrowheads="1"/>
                </p:cNvPicPr>
                <p:nvPr/>
              </p:nvPicPr>
              <p:blipFill>
                <a:blip r:embed="rId21">
                  <a:extLst>
                    <a:ext uri="{28A0092B-C50C-407E-A947-70E740481C1C}">
                      <a14:useLocalDpi xmlns:a14="http://schemas.microsoft.com/office/drawing/2010/main" val="0"/>
                    </a:ext>
                  </a:extLst>
                </a:blip>
                <a:srcRect l="38550" t="6453" r="31818" b="38573"/>
                <a:stretch>
                  <a:fillRect/>
                </a:stretch>
              </p:blipFill>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45" name="Rectangle 58"/>
                <p:cNvSpPr>
                  <a:spLocks/>
                </p:cNvSpPr>
                <p:nvPr/>
              </p:nvSpPr>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lgn="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Spriggs</a:t>
                  </a:r>
                </a:p>
              </p:txBody>
            </p:sp>
          </p:grpSp>
        </p:grpSp>
      </p:grpSp>
      <p:grpSp>
        <p:nvGrpSpPr>
          <p:cNvPr id="30725" name="Group 75"/>
          <p:cNvGrpSpPr>
            <a:grpSpLocks/>
          </p:cNvGrpSpPr>
          <p:nvPr/>
        </p:nvGrpSpPr>
        <p:grpSpPr bwMode="auto">
          <a:xfrm>
            <a:off x="2229445" y="4902399"/>
            <a:ext cx="7438430" cy="1589484"/>
            <a:chOff x="0" y="0"/>
            <a:chExt cx="6664" cy="1424"/>
          </a:xfrm>
        </p:grpSpPr>
        <p:grpSp>
          <p:nvGrpSpPr>
            <p:cNvPr id="30726" name="Group 66"/>
            <p:cNvGrpSpPr>
              <a:grpSpLocks/>
            </p:cNvGrpSpPr>
            <p:nvPr/>
          </p:nvGrpSpPr>
          <p:grpSpPr bwMode="auto">
            <a:xfrm>
              <a:off x="3096" y="24"/>
              <a:ext cx="3568" cy="1400"/>
              <a:chOff x="0" y="0"/>
              <a:chExt cx="3568" cy="1400"/>
            </a:xfrm>
          </p:grpSpPr>
          <p:grpSp>
            <p:nvGrpSpPr>
              <p:cNvPr id="30735" name="Group 64"/>
              <p:cNvGrpSpPr>
                <a:grpSpLocks/>
              </p:cNvGrpSpPr>
              <p:nvPr/>
            </p:nvGrpSpPr>
            <p:grpSpPr bwMode="auto">
              <a:xfrm>
                <a:off x="0" y="600"/>
                <a:ext cx="647" cy="800"/>
                <a:chOff x="0" y="0"/>
                <a:chExt cx="647" cy="800"/>
              </a:xfrm>
            </p:grpSpPr>
            <p:pic>
              <p:nvPicPr>
                <p:cNvPr id="30737" name="Picture 62"/>
                <p:cNvPicPr>
                  <a:picLocks noChangeAspect="1" noChangeArrowheads="1"/>
                </p:cNvPicPr>
                <p:nvPr/>
              </p:nvPicPr>
              <p:blipFill>
                <a:blip r:embed="rId22">
                  <a:extLst>
                    <a:ext uri="{28A0092B-C50C-407E-A947-70E740481C1C}">
                      <a14:useLocalDpi xmlns:a14="http://schemas.microsoft.com/office/drawing/2010/main" val="0"/>
                    </a:ext>
                  </a:extLst>
                </a:blip>
                <a:srcRect l="5049" t="4080" r="4060" b="5101"/>
                <a:stretch>
                  <a:fillRect/>
                </a:stretch>
              </p:blipFill>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38" name="Rectangle 63"/>
                <p:cNvSpPr>
                  <a:spLocks/>
                </p:cNvSpPr>
                <p:nvPr/>
              </p:nvSpPr>
              <p:spPr bwMode="auto">
                <a:xfrm>
                  <a:off x="0" y="0"/>
                  <a:ext cx="6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17859" tIns="17859" rIns="17859" bIns="17859"/>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703">
                      <a:solidFill>
                        <a:schemeClr val="bg1"/>
                      </a:solidFill>
                      <a:latin typeface="Helvetica Neue" charset="0"/>
                      <a:ea typeface="Helvetica Neue" charset="0"/>
                      <a:cs typeface="Helvetica Neue" charset="0"/>
                      <a:sym typeface="Helvetica Neue" charset="0"/>
                    </a:rPr>
                    <a:t>Dinulescu</a:t>
                  </a:r>
                </a:p>
              </p:txBody>
            </p:sp>
          </p:grpSp>
          <p:sp>
            <p:nvSpPr>
              <p:cNvPr id="30736" name="Rectangle 65"/>
              <p:cNvSpPr>
                <a:spLocks/>
              </p:cNvSpPr>
              <p:nvPr/>
            </p:nvSpPr>
            <p:spPr bwMode="auto">
              <a:xfrm>
                <a:off x="0" y="0"/>
                <a:ext cx="3568"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a:spcBef>
                    <a:spcPts val="492"/>
                  </a:spcBef>
                  <a:buSzTx/>
                  <a:buNone/>
                </a:pPr>
                <a:r>
                  <a:rPr lang="en-US" altLang="en-US" sz="1617">
                    <a:solidFill>
                      <a:schemeClr val="bg1"/>
                    </a:solidFill>
                    <a:latin typeface="Arial" charset="0"/>
                    <a:ea typeface="Arial" charset="0"/>
                    <a:cs typeface="Arial" charset="0"/>
                    <a:sym typeface="Arial" charset="0"/>
                  </a:rPr>
                  <a:t>Novel animal model for ovarian cancer</a:t>
                </a:r>
              </a:p>
              <a:p>
                <a:pPr>
                  <a:spcBef>
                    <a:spcPts val="492"/>
                  </a:spcBef>
                  <a:buSzTx/>
                  <a:buNone/>
                </a:pPr>
                <a:r>
                  <a:rPr lang="en-US" altLang="en-US" sz="1617">
                    <a:solidFill>
                      <a:schemeClr val="bg1"/>
                    </a:solidFill>
                    <a:latin typeface="Arial" charset="0"/>
                    <a:ea typeface="Arial" charset="0"/>
                    <a:cs typeface="Arial" charset="0"/>
                    <a:sym typeface="Arial" charset="0"/>
                  </a:rPr>
                  <a:t>Site PI: Dinulescu</a:t>
                </a:r>
              </a:p>
            </p:txBody>
          </p:sp>
        </p:grpSp>
        <p:grpSp>
          <p:nvGrpSpPr>
            <p:cNvPr id="30727" name="Group 74"/>
            <p:cNvGrpSpPr>
              <a:grpSpLocks/>
            </p:cNvGrpSpPr>
            <p:nvPr/>
          </p:nvGrpSpPr>
          <p:grpSpPr bwMode="auto">
            <a:xfrm>
              <a:off x="0" y="0"/>
              <a:ext cx="2752" cy="1376"/>
              <a:chOff x="0" y="0"/>
              <a:chExt cx="2752" cy="1376"/>
            </a:xfrm>
          </p:grpSpPr>
          <p:sp>
            <p:nvSpPr>
              <p:cNvPr id="30728" name="AutoShape 67"/>
              <p:cNvSpPr>
                <a:spLocks/>
              </p:cNvSpPr>
              <p:nvPr/>
            </p:nvSpPr>
            <p:spPr bwMode="auto">
              <a:xfrm>
                <a:off x="0" y="0"/>
                <a:ext cx="2752" cy="1376"/>
              </a:xfrm>
              <a:prstGeom prst="roundRect">
                <a:avLst>
                  <a:gd name="adj" fmla="val 8718"/>
                </a:avLst>
              </a:prstGeom>
              <a:noFill/>
              <a:ln w="15875">
                <a:solidFill>
                  <a:srgbClr val="9A9A9A"/>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sz="4200">
                    <a:solidFill>
                      <a:srgbClr val="000000"/>
                    </a:solidFill>
                    <a:latin typeface="Gill Sans" charset="0"/>
                    <a:ea typeface="PingFang SC Regular" charset="-122"/>
                    <a:cs typeface="PingFang SC Regular" charset="-122"/>
                    <a:sym typeface="Gill Sans" charset="0"/>
                  </a:defRPr>
                </a:lvl1pPr>
                <a:lvl2pPr marL="742950" indent="-285750">
                  <a:defRPr sz="4200">
                    <a:solidFill>
                      <a:srgbClr val="000000"/>
                    </a:solidFill>
                    <a:latin typeface="Gill Sans" charset="0"/>
                    <a:ea typeface="PingFang SC Regular" charset="-122"/>
                    <a:cs typeface="PingFang SC Regular" charset="-122"/>
                    <a:sym typeface="Gill Sans" charset="0"/>
                  </a:defRPr>
                </a:lvl2pPr>
                <a:lvl3pPr marL="1143000" indent="-228600">
                  <a:defRPr sz="4200">
                    <a:solidFill>
                      <a:srgbClr val="000000"/>
                    </a:solidFill>
                    <a:latin typeface="Gill Sans" charset="0"/>
                    <a:ea typeface="PingFang SC Regular" charset="-122"/>
                    <a:cs typeface="PingFang SC Regular" charset="-122"/>
                    <a:sym typeface="Gill Sans" charset="0"/>
                  </a:defRPr>
                </a:lvl3pPr>
                <a:lvl4pPr marL="1600200" indent="-228600">
                  <a:defRPr sz="4200">
                    <a:solidFill>
                      <a:srgbClr val="000000"/>
                    </a:solidFill>
                    <a:latin typeface="Gill Sans" charset="0"/>
                    <a:ea typeface="PingFang SC Regular" charset="-122"/>
                    <a:cs typeface="PingFang SC Regular" charset="-122"/>
                    <a:sym typeface="Gill Sans" charset="0"/>
                  </a:defRPr>
                </a:lvl4pPr>
                <a:lvl5pPr marL="2057400" indent="-228600">
                  <a:defRPr sz="4200">
                    <a:solidFill>
                      <a:srgbClr val="000000"/>
                    </a:solidFill>
                    <a:latin typeface="Gill Sans" charset="0"/>
                    <a:ea typeface="PingFang SC Regular" charset="-122"/>
                    <a:cs typeface="PingFang SC Regular" charset="-122"/>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PingFang SC Regular" charset="-122"/>
                    <a:cs typeface="PingFang SC Regular" charset="-122"/>
                    <a:sym typeface="Gill Sans" charset="0"/>
                  </a:defRPr>
                </a:lvl9pPr>
              </a:lstStyle>
              <a:p>
                <a:pPr algn="ctr" eaLnBrk="1" hangingPunct="1"/>
                <a:endParaRPr lang="en-US" altLang="en-US" sz="2953">
                  <a:solidFill>
                    <a:schemeClr val="bg1"/>
                  </a:solidFill>
                </a:endParaRPr>
              </a:p>
            </p:txBody>
          </p:sp>
          <p:pic>
            <p:nvPicPr>
              <p:cNvPr id="30729" name="Picture 68"/>
              <p:cNvPicPr>
                <a:picLocks noChangeArrowheads="1"/>
              </p:cNvPicPr>
              <p:nvPr/>
            </p:nvPicPr>
            <p:blipFill>
              <a:blip r:embed="rId23">
                <a:extLst>
                  <a:ext uri="{28A0092B-C50C-407E-A947-70E740481C1C}">
                    <a14:useLocalDpi xmlns:a14="http://schemas.microsoft.com/office/drawing/2010/main" val="0"/>
                  </a:ext>
                </a:extLst>
              </a:blip>
              <a:srcRect l="2403" t="19560" r="1442" b="1021"/>
              <a:stretch>
                <a:fillRect/>
              </a:stretch>
            </p:blipFill>
            <p:spPr bwMode="auto">
              <a:xfrm>
                <a:off x="1816" y="576"/>
                <a:ext cx="768" cy="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30730" name="Picture 69"/>
              <p:cNvPicPr>
                <a:picLocks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36" y="582"/>
                <a:ext cx="768"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30731" name="Picture 70"/>
              <p:cNvPicPr>
                <a:picLocks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960" y="584"/>
                <a:ext cx="768"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30732" name="Group 73"/>
              <p:cNvGrpSpPr>
                <a:grpSpLocks/>
              </p:cNvGrpSpPr>
              <p:nvPr/>
            </p:nvGrpSpPr>
            <p:grpSpPr bwMode="auto">
              <a:xfrm>
                <a:off x="144" y="88"/>
                <a:ext cx="2026" cy="448"/>
                <a:chOff x="0" y="0"/>
                <a:chExt cx="2026" cy="448"/>
              </a:xfrm>
            </p:grpSpPr>
            <p:pic>
              <p:nvPicPr>
                <p:cNvPr id="30733" name="Picture 71"/>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0" y="0"/>
                  <a:ext cx="38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0734" name="Rectangle 72"/>
                <p:cNvSpPr>
                  <a:spLocks/>
                </p:cNvSpPr>
                <p:nvPr/>
              </p:nvSpPr>
              <p:spPr bwMode="auto">
                <a:xfrm>
                  <a:off x="464" y="20"/>
                  <a:ext cx="156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1pPr>
                  <a:lvl2pPr marL="1282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2pPr>
                  <a:lvl3pPr marL="1727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3pPr>
                  <a:lvl4pPr marL="21717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4pPr>
                  <a:lvl5pPr marL="2616200" indent="-571500">
                    <a:spcBef>
                      <a:spcPts val="2400"/>
                    </a:spcBef>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5pPr>
                  <a:lvl6pPr marL="30734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6pPr>
                  <a:lvl7pPr marL="35306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7pPr>
                  <a:lvl8pPr marL="39878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8pPr>
                  <a:lvl9pPr marL="4445000" indent="-571500" eaLnBrk="0" fontAlgn="base" hangingPunct="0">
                    <a:spcBef>
                      <a:spcPts val="2400"/>
                    </a:spcBef>
                    <a:spcAft>
                      <a:spcPct val="0"/>
                    </a:spcAft>
                    <a:buSzPct val="171000"/>
                    <a:buFont typeface="Gill Sans" charset="0"/>
                    <a:buChar char="•"/>
                    <a:defRPr sz="4200">
                      <a:solidFill>
                        <a:schemeClr val="tx1"/>
                      </a:solidFill>
                      <a:latin typeface="Gill Sans" charset="0"/>
                      <a:ea typeface="PingFang SC Regular" charset="-122"/>
                      <a:cs typeface="PingFang SC Regular" charset="-122"/>
                      <a:sym typeface="Gill Sans" charset="0"/>
                    </a:defRPr>
                  </a:lvl9pPr>
                </a:lstStyle>
                <a:p>
                  <a:pPr eaLnBrk="1" hangingPunct="1">
                    <a:spcBef>
                      <a:spcPct val="0"/>
                    </a:spcBef>
                    <a:buSzTx/>
                    <a:buFontTx/>
                    <a:buNone/>
                  </a:pPr>
                  <a:r>
                    <a:rPr lang="en-US" altLang="en-US" sz="1336">
                      <a:solidFill>
                        <a:schemeClr val="bg1"/>
                      </a:solidFill>
                      <a:latin typeface="Garamond Bold" charset="0"/>
                      <a:ea typeface="Garamond Bold" charset="0"/>
                      <a:cs typeface="Garamond Bold" charset="0"/>
                      <a:sym typeface="Garamond Bold" charset="0"/>
                    </a:rPr>
                    <a:t>Division of Women’s and </a:t>
                  </a:r>
                </a:p>
                <a:p>
                  <a:pPr eaLnBrk="1" hangingPunct="1">
                    <a:spcBef>
                      <a:spcPct val="0"/>
                    </a:spcBef>
                    <a:buSzTx/>
                    <a:buFontTx/>
                    <a:buNone/>
                  </a:pPr>
                  <a:r>
                    <a:rPr lang="en-US" altLang="en-US" sz="1336">
                      <a:solidFill>
                        <a:schemeClr val="bg1"/>
                      </a:solidFill>
                      <a:latin typeface="Garamond Bold" charset="0"/>
                      <a:ea typeface="Garamond Bold" charset="0"/>
                      <a:cs typeface="Garamond Bold" charset="0"/>
                      <a:sym typeface="Garamond Bold" charset="0"/>
                    </a:rPr>
                    <a:t>Perinatal Pathology </a:t>
                  </a:r>
                </a:p>
              </p:txBody>
            </p:sp>
          </p:grpSp>
        </p:grpSp>
      </p:grpSp>
    </p:spTree>
    <p:extLst>
      <p:ext uri="{BB962C8B-B14F-4D97-AF65-F5344CB8AC3E}">
        <p14:creationId xmlns:p14="http://schemas.microsoft.com/office/powerpoint/2010/main" val="232732577"/>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363538"/>
            <a:ext cx="8229600" cy="1617663"/>
          </a:xfrm>
        </p:spPr>
        <p:txBody>
          <a:bodyPr>
            <a:noAutofit/>
          </a:bodyPr>
          <a:lstStyle/>
          <a:p>
            <a:r>
              <a:rPr lang="en-US" sz="3400" dirty="0">
                <a:latin typeface="Arial" panose="020B0604020202020204" pitchFamily="34" charset="0"/>
                <a:cs typeface="Arial" panose="020B0604020202020204" pitchFamily="34" charset="0"/>
              </a:rPr>
              <a:t>Lung Cancer Screening via Ultrasensitive and Cost-efficient Analysis of Tumor DNA Signatures in Blood </a:t>
            </a:r>
          </a:p>
        </p:txBody>
      </p:sp>
      <p:sp>
        <p:nvSpPr>
          <p:cNvPr id="4" name="TextBox 3">
            <a:extLst>
              <a:ext uri="{FF2B5EF4-FFF2-40B4-BE49-F238E27FC236}">
                <a16:creationId xmlns:a16="http://schemas.microsoft.com/office/drawing/2014/main" id="{03E369B4-3022-8446-8147-D78947BA9075}"/>
              </a:ext>
            </a:extLst>
          </p:cNvPr>
          <p:cNvSpPr txBox="1"/>
          <p:nvPr/>
        </p:nvSpPr>
        <p:spPr>
          <a:xfrm>
            <a:off x="3124200" y="4572000"/>
            <a:ext cx="2473325" cy="923330"/>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David Zhang, PhD</a:t>
            </a:r>
            <a:endParaRPr lang="en-US" sz="1800" i="1" dirty="0">
              <a:solidFill>
                <a:schemeClr val="bg1"/>
              </a:solidFill>
              <a:latin typeface="Arial" panose="020B0604020202020204" pitchFamily="34" charset="0"/>
              <a:cs typeface="Arial" panose="020B0604020202020204" pitchFamily="34" charset="0"/>
            </a:endParaRPr>
          </a:p>
          <a:p>
            <a:r>
              <a:rPr lang="en-US" sz="1800" i="1" dirty="0">
                <a:solidFill>
                  <a:schemeClr val="bg1"/>
                </a:solidFill>
                <a:latin typeface="Arial" panose="020B0604020202020204" pitchFamily="34" charset="0"/>
                <a:cs typeface="Arial" panose="020B0604020202020204" pitchFamily="34" charset="0"/>
              </a:rPr>
              <a:t>Rice University, Houston, TX</a:t>
            </a:r>
          </a:p>
        </p:txBody>
      </p:sp>
      <p:sp>
        <p:nvSpPr>
          <p:cNvPr id="5" name="TextBox 4">
            <a:extLst>
              <a:ext uri="{FF2B5EF4-FFF2-40B4-BE49-F238E27FC236}">
                <a16:creationId xmlns:a16="http://schemas.microsoft.com/office/drawing/2014/main" id="{26576230-22C7-C44A-A39D-51241652D305}"/>
              </a:ext>
            </a:extLst>
          </p:cNvPr>
          <p:cNvSpPr txBox="1"/>
          <p:nvPr/>
        </p:nvSpPr>
        <p:spPr>
          <a:xfrm>
            <a:off x="7467600" y="3278223"/>
            <a:ext cx="2514600" cy="923330"/>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Steven Skates, PhD</a:t>
            </a:r>
          </a:p>
          <a:p>
            <a:r>
              <a:rPr lang="en-US" sz="1800" i="1" dirty="0">
                <a:solidFill>
                  <a:schemeClr val="bg1"/>
                </a:solidFill>
                <a:latin typeface="Arial" panose="020B0604020202020204" pitchFamily="34" charset="0"/>
                <a:cs typeface="Arial" panose="020B0604020202020204" pitchFamily="34" charset="0"/>
              </a:rPr>
              <a:t>MGH/Harvard, </a:t>
            </a:r>
          </a:p>
          <a:p>
            <a:r>
              <a:rPr lang="en-US" sz="1800" i="1" dirty="0">
                <a:solidFill>
                  <a:schemeClr val="bg1"/>
                </a:solidFill>
                <a:latin typeface="Arial" panose="020B0604020202020204" pitchFamily="34" charset="0"/>
                <a:cs typeface="Arial" panose="020B0604020202020204" pitchFamily="34" charset="0"/>
              </a:rPr>
              <a:t>Boston, MA</a:t>
            </a:r>
          </a:p>
        </p:txBody>
      </p:sp>
      <p:sp>
        <p:nvSpPr>
          <p:cNvPr id="6" name="TextBox 5">
            <a:extLst>
              <a:ext uri="{FF2B5EF4-FFF2-40B4-BE49-F238E27FC236}">
                <a16:creationId xmlns:a16="http://schemas.microsoft.com/office/drawing/2014/main" id="{D17C0EB0-E5D4-A34F-9D30-5BED89A87B6E}"/>
              </a:ext>
            </a:extLst>
          </p:cNvPr>
          <p:cNvSpPr txBox="1"/>
          <p:nvPr/>
        </p:nvSpPr>
        <p:spPr>
          <a:xfrm>
            <a:off x="3157591" y="3359613"/>
            <a:ext cx="3602876" cy="923330"/>
          </a:xfrm>
          <a:prstGeom prst="rect">
            <a:avLst/>
          </a:prstGeom>
          <a:noFill/>
        </p:spPr>
        <p:txBody>
          <a:bodyPr wrap="square" rtlCol="0">
            <a:spAutoFit/>
          </a:bodyPr>
          <a:lstStyle/>
          <a:p>
            <a:r>
              <a:rPr lang="en-US" sz="1800" b="1" dirty="0" err="1">
                <a:solidFill>
                  <a:schemeClr val="bg1"/>
                </a:solidFill>
                <a:latin typeface="Arial" panose="020B0604020202020204" pitchFamily="34" charset="0"/>
                <a:cs typeface="Arial" panose="020B0604020202020204" pitchFamily="34" charset="0"/>
              </a:rPr>
              <a:t>Abhi</a:t>
            </a:r>
            <a:r>
              <a:rPr lang="en-US" sz="1800" b="1" dirty="0">
                <a:solidFill>
                  <a:schemeClr val="bg1"/>
                </a:solidFill>
                <a:latin typeface="Arial" panose="020B0604020202020204" pitchFamily="34" charset="0"/>
                <a:cs typeface="Arial" panose="020B0604020202020204" pitchFamily="34" charset="0"/>
              </a:rPr>
              <a:t> Patel, MD, PhD</a:t>
            </a:r>
          </a:p>
          <a:p>
            <a:r>
              <a:rPr lang="en-US" sz="1800" i="1" dirty="0">
                <a:solidFill>
                  <a:schemeClr val="bg1"/>
                </a:solidFill>
                <a:latin typeface="Arial" panose="020B0604020202020204" pitchFamily="34" charset="0"/>
                <a:cs typeface="Arial" panose="020B0604020202020204" pitchFamily="34" charset="0"/>
              </a:rPr>
              <a:t>Yale University, </a:t>
            </a:r>
          </a:p>
          <a:p>
            <a:r>
              <a:rPr lang="en-US" sz="1800" i="1" dirty="0">
                <a:solidFill>
                  <a:schemeClr val="bg1"/>
                </a:solidFill>
                <a:latin typeface="Arial" panose="020B0604020202020204" pitchFamily="34" charset="0"/>
                <a:cs typeface="Arial" panose="020B0604020202020204" pitchFamily="34" charset="0"/>
              </a:rPr>
              <a:t>New Haven, CT</a:t>
            </a:r>
          </a:p>
        </p:txBody>
      </p:sp>
      <p:sp>
        <p:nvSpPr>
          <p:cNvPr id="7" name="TextBox 6">
            <a:extLst>
              <a:ext uri="{FF2B5EF4-FFF2-40B4-BE49-F238E27FC236}">
                <a16:creationId xmlns:a16="http://schemas.microsoft.com/office/drawing/2014/main" id="{8F23D0AC-B0BA-C24C-9B7B-C7700244F343}"/>
              </a:ext>
            </a:extLst>
          </p:cNvPr>
          <p:cNvSpPr txBox="1"/>
          <p:nvPr/>
        </p:nvSpPr>
        <p:spPr>
          <a:xfrm>
            <a:off x="7467600" y="4697667"/>
            <a:ext cx="2514600" cy="923330"/>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Andrew Phillips, PhD</a:t>
            </a:r>
          </a:p>
          <a:p>
            <a:r>
              <a:rPr lang="en-US" sz="1800" i="1" dirty="0">
                <a:solidFill>
                  <a:schemeClr val="bg1"/>
                </a:solidFill>
                <a:latin typeface="Arial" panose="020B0604020202020204" pitchFamily="34" charset="0"/>
                <a:cs typeface="Arial" panose="020B0604020202020204" pitchFamily="34" charset="0"/>
              </a:rPr>
              <a:t>Microsoft Research, Cambridge, UK</a:t>
            </a:r>
          </a:p>
        </p:txBody>
      </p:sp>
      <p:pic>
        <p:nvPicPr>
          <p:cNvPr id="8" name="Picture 7">
            <a:extLst>
              <a:ext uri="{FF2B5EF4-FFF2-40B4-BE49-F238E27FC236}">
                <a16:creationId xmlns:a16="http://schemas.microsoft.com/office/drawing/2014/main" id="{14971F5F-77F5-434E-B5BF-D93467342DA0}"/>
              </a:ext>
            </a:extLst>
          </p:cNvPr>
          <p:cNvPicPr>
            <a:picLocks noChangeAspect="1"/>
          </p:cNvPicPr>
          <p:nvPr/>
        </p:nvPicPr>
        <p:blipFill>
          <a:blip r:embed="rId3"/>
          <a:stretch>
            <a:fillRect/>
          </a:stretch>
        </p:blipFill>
        <p:spPr>
          <a:xfrm>
            <a:off x="2100422" y="3298233"/>
            <a:ext cx="990600" cy="990600"/>
          </a:xfrm>
          <a:prstGeom prst="rect">
            <a:avLst/>
          </a:prstGeom>
        </p:spPr>
      </p:pic>
      <p:pic>
        <p:nvPicPr>
          <p:cNvPr id="9" name="Picture 8">
            <a:extLst>
              <a:ext uri="{FF2B5EF4-FFF2-40B4-BE49-F238E27FC236}">
                <a16:creationId xmlns:a16="http://schemas.microsoft.com/office/drawing/2014/main" id="{6CC7ECBC-4576-3F48-A79F-02D4CC16EE17}"/>
              </a:ext>
            </a:extLst>
          </p:cNvPr>
          <p:cNvPicPr>
            <a:picLocks noChangeAspect="1"/>
          </p:cNvPicPr>
          <p:nvPr/>
        </p:nvPicPr>
        <p:blipFill>
          <a:blip r:embed="rId4"/>
          <a:stretch>
            <a:fillRect/>
          </a:stretch>
        </p:blipFill>
        <p:spPr>
          <a:xfrm>
            <a:off x="2106415" y="4632593"/>
            <a:ext cx="1003300" cy="1003300"/>
          </a:xfrm>
          <a:prstGeom prst="rect">
            <a:avLst/>
          </a:prstGeom>
        </p:spPr>
      </p:pic>
      <p:pic>
        <p:nvPicPr>
          <p:cNvPr id="10" name="Picture 9">
            <a:extLst>
              <a:ext uri="{FF2B5EF4-FFF2-40B4-BE49-F238E27FC236}">
                <a16:creationId xmlns:a16="http://schemas.microsoft.com/office/drawing/2014/main" id="{BEB030DE-39E4-314A-B383-97A68AB643E1}"/>
              </a:ext>
            </a:extLst>
          </p:cNvPr>
          <p:cNvPicPr>
            <a:picLocks noChangeAspect="1"/>
          </p:cNvPicPr>
          <p:nvPr/>
        </p:nvPicPr>
        <p:blipFill>
          <a:blip r:embed="rId5"/>
          <a:stretch>
            <a:fillRect/>
          </a:stretch>
        </p:blipFill>
        <p:spPr>
          <a:xfrm>
            <a:off x="6400800" y="3359612"/>
            <a:ext cx="892554" cy="1040974"/>
          </a:xfrm>
          <a:prstGeom prst="rect">
            <a:avLst/>
          </a:prstGeom>
        </p:spPr>
      </p:pic>
      <p:pic>
        <p:nvPicPr>
          <p:cNvPr id="11" name="Picture 10">
            <a:extLst>
              <a:ext uri="{FF2B5EF4-FFF2-40B4-BE49-F238E27FC236}">
                <a16:creationId xmlns:a16="http://schemas.microsoft.com/office/drawing/2014/main" id="{9B2664D1-FD06-C344-8AD0-F306C4711FB4}"/>
              </a:ext>
            </a:extLst>
          </p:cNvPr>
          <p:cNvPicPr>
            <a:picLocks noChangeAspect="1"/>
          </p:cNvPicPr>
          <p:nvPr/>
        </p:nvPicPr>
        <p:blipFill rotWithShape="1">
          <a:blip r:embed="rId6"/>
          <a:srcRect l="5991" t="13934" r="55867" b="19126"/>
          <a:stretch/>
        </p:blipFill>
        <p:spPr>
          <a:xfrm>
            <a:off x="6238471" y="4647981"/>
            <a:ext cx="1177131" cy="924350"/>
          </a:xfrm>
          <a:prstGeom prst="rect">
            <a:avLst/>
          </a:prstGeom>
        </p:spPr>
      </p:pic>
    </p:spTree>
    <p:extLst>
      <p:ext uri="{BB962C8B-B14F-4D97-AF65-F5344CB8AC3E}">
        <p14:creationId xmlns:p14="http://schemas.microsoft.com/office/powerpoint/2010/main" val="2883843922"/>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type="title"/>
          </p:nvPr>
        </p:nvSpPr>
        <p:spPr/>
        <p:txBody>
          <a:bodyPr/>
          <a:lstStyle/>
          <a:p>
            <a:pPr eaLnBrk="1" hangingPunct="1"/>
            <a:endParaRPr lang="en-US" sz="2800" dirty="0">
              <a:latin typeface="Corbel" charset="0"/>
              <a:ea typeface="ＭＳ Ｐゴシック" charset="0"/>
              <a:cs typeface="ＭＳ Ｐゴシック" charset="0"/>
            </a:endParaRPr>
          </a:p>
          <a:p>
            <a:pPr eaLnBrk="1" hangingPunct="1"/>
            <a:endParaRPr lang="en-US" dirty="0">
              <a:latin typeface="Corbel" charset="0"/>
              <a:ea typeface="ＭＳ Ｐゴシック" charset="0"/>
              <a:cs typeface="ＭＳ Ｐゴシック" charset="0"/>
            </a:endParaRPr>
          </a:p>
          <a:p>
            <a:pPr eaLnBrk="1" hangingPunct="1"/>
            <a:endParaRPr lang="en-US" dirty="0">
              <a:latin typeface="Corbel" charset="0"/>
              <a:ea typeface="ＭＳ Ｐゴシック" charset="0"/>
              <a:cs typeface="ＭＳ Ｐゴシック" charset="0"/>
            </a:endParaRPr>
          </a:p>
        </p:txBody>
      </p:sp>
      <p:sp>
        <p:nvSpPr>
          <p:cNvPr id="6" name="Title 1"/>
          <p:cNvSpPr txBox="1">
            <a:spLocks/>
          </p:cNvSpPr>
          <p:nvPr/>
        </p:nvSpPr>
        <p:spPr bwMode="auto">
          <a:xfrm>
            <a:off x="1828800" y="76200"/>
            <a:ext cx="850265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algn="ctr">
              <a:defRPr/>
            </a:pPr>
            <a:r>
              <a:rPr lang="en-US" sz="3600" dirty="0">
                <a:solidFill>
                  <a:schemeClr val="tx1"/>
                </a:solidFill>
                <a:latin typeface="Arial" panose="020B0604020202020204" pitchFamily="34" charset="0"/>
                <a:ea typeface="ＭＳ Ｐゴシック" pitchFamily="-106" charset="-128"/>
                <a:cs typeface="Arial" panose="020B0604020202020204" pitchFamily="34" charset="0"/>
              </a:rPr>
              <a:t>Promise of ctDNA for Early Detection in an asymptomatic general population</a:t>
            </a:r>
          </a:p>
        </p:txBody>
      </p:sp>
      <p:grpSp>
        <p:nvGrpSpPr>
          <p:cNvPr id="7" name="Group 4">
            <a:extLst>
              <a:ext uri="{FF2B5EF4-FFF2-40B4-BE49-F238E27FC236}">
                <a16:creationId xmlns:a16="http://schemas.microsoft.com/office/drawing/2014/main" id="{654729D0-E03D-E942-B95A-1372A381B85B}"/>
              </a:ext>
            </a:extLst>
          </p:cNvPr>
          <p:cNvGrpSpPr/>
          <p:nvPr/>
        </p:nvGrpSpPr>
        <p:grpSpPr>
          <a:xfrm>
            <a:off x="1752601" y="1371601"/>
            <a:ext cx="8672801" cy="4829185"/>
            <a:chOff x="168200" y="1750034"/>
            <a:chExt cx="8784349" cy="4829185"/>
          </a:xfrm>
        </p:grpSpPr>
        <p:sp>
          <p:nvSpPr>
            <p:cNvPr id="8" name="Rectangle 7">
              <a:extLst>
                <a:ext uri="{FF2B5EF4-FFF2-40B4-BE49-F238E27FC236}">
                  <a16:creationId xmlns:a16="http://schemas.microsoft.com/office/drawing/2014/main" id="{051ABC81-0BC5-6540-A326-ED19BD3E309C}"/>
                </a:ext>
              </a:extLst>
            </p:cNvPr>
            <p:cNvSpPr/>
            <p:nvPr/>
          </p:nvSpPr>
          <p:spPr>
            <a:xfrm>
              <a:off x="168200" y="1775102"/>
              <a:ext cx="8708171" cy="4804117"/>
            </a:xfrm>
            <a:prstGeom prst="rect">
              <a:avLst/>
            </a:prstGeom>
            <a:solidFill>
              <a:sysClr val="window" lastClr="FFFFFF"/>
            </a:solidFill>
            <a:ln w="38100" cap="flat" cmpd="sng" algn="ctr">
              <a:solidFill>
                <a:srgbClr val="6A9C41">
                  <a:lumMod val="60000"/>
                  <a:lumOff val="40000"/>
                </a:srgbClr>
              </a:solidFill>
              <a:prstDash val="solid"/>
            </a:ln>
            <a:effectLst/>
          </p:spPr>
          <p:txBody>
            <a:bodyPr rtlCol="0" anchor="ctr"/>
            <a:lstStyle/>
            <a:p>
              <a:pPr algn="ctr" defTabSz="457200" fontAlgn="auto">
                <a:spcBef>
                  <a:spcPts val="0"/>
                </a:spcBef>
                <a:spcAft>
                  <a:spcPts val="0"/>
                </a:spcAft>
                <a:defRPr/>
              </a:pPr>
              <a:endParaRPr lang="en-US" sz="1800" kern="0">
                <a:solidFill>
                  <a:prstClr val="white"/>
                </a:solidFill>
                <a:latin typeface="Trebuchet MS"/>
                <a:ea typeface=""/>
                <a:cs typeface=""/>
              </a:endParaRPr>
            </a:p>
          </p:txBody>
        </p:sp>
        <p:pic>
          <p:nvPicPr>
            <p:cNvPr id="9" name="Picture 8">
              <a:extLst>
                <a:ext uri="{FF2B5EF4-FFF2-40B4-BE49-F238E27FC236}">
                  <a16:creationId xmlns:a16="http://schemas.microsoft.com/office/drawing/2014/main" id="{3AE96BCF-CC3A-8047-9AEA-35C2E54C2FF0}"/>
                </a:ext>
              </a:extLst>
            </p:cNvPr>
            <p:cNvPicPr>
              <a:picLocks noChangeAspect="1"/>
            </p:cNvPicPr>
            <p:nvPr/>
          </p:nvPicPr>
          <p:blipFill>
            <a:blip r:embed="rId2" cstate="print"/>
            <a:stretch>
              <a:fillRect/>
            </a:stretch>
          </p:blipFill>
          <p:spPr>
            <a:xfrm>
              <a:off x="335099" y="2131034"/>
              <a:ext cx="2184730" cy="4419600"/>
            </a:xfrm>
            <a:prstGeom prst="rect">
              <a:avLst/>
            </a:prstGeom>
          </p:spPr>
        </p:pic>
        <p:sp>
          <p:nvSpPr>
            <p:cNvPr id="10" name="TextBox 9">
              <a:extLst>
                <a:ext uri="{FF2B5EF4-FFF2-40B4-BE49-F238E27FC236}">
                  <a16:creationId xmlns:a16="http://schemas.microsoft.com/office/drawing/2014/main" id="{01D275F5-FB32-2545-9F9D-6292518F4ECB}"/>
                </a:ext>
              </a:extLst>
            </p:cNvPr>
            <p:cNvSpPr txBox="1"/>
            <p:nvPr/>
          </p:nvSpPr>
          <p:spPr>
            <a:xfrm>
              <a:off x="168200" y="1750034"/>
              <a:ext cx="3302769" cy="420564"/>
            </a:xfrm>
            <a:prstGeom prst="rect">
              <a:avLst/>
            </a:prstGeom>
            <a:noFill/>
          </p:spPr>
          <p:txBody>
            <a:bodyPr wrap="none" rtlCol="0">
              <a:spAutoFit/>
            </a:bodyPr>
            <a:lstStyle/>
            <a:p>
              <a:pPr defTabSz="457200"/>
              <a:r>
                <a:rPr lang="en-US" sz="2133" dirty="0">
                  <a:solidFill>
                    <a:prstClr val="black"/>
                  </a:solidFill>
                  <a:latin typeface="Trebuchet MS"/>
                </a:rPr>
                <a:t>Most protein biomarkers:</a:t>
              </a:r>
            </a:p>
          </p:txBody>
        </p:sp>
        <p:sp>
          <p:nvSpPr>
            <p:cNvPr id="11" name="Right Arrow 10">
              <a:extLst>
                <a:ext uri="{FF2B5EF4-FFF2-40B4-BE49-F238E27FC236}">
                  <a16:creationId xmlns:a16="http://schemas.microsoft.com/office/drawing/2014/main" id="{05E696C5-70C5-EE4C-A462-40883265B6AF}"/>
                </a:ext>
              </a:extLst>
            </p:cNvPr>
            <p:cNvSpPr/>
            <p:nvPr/>
          </p:nvSpPr>
          <p:spPr>
            <a:xfrm>
              <a:off x="2062023" y="3871913"/>
              <a:ext cx="376678" cy="152400"/>
            </a:xfrm>
            <a:prstGeom prst="rightArrow">
              <a:avLst/>
            </a:prstGeom>
            <a:solidFill>
              <a:srgbClr val="0070C0"/>
            </a:solidFill>
            <a:ln w="9525" cap="flat" cmpd="sng" algn="ctr">
              <a:solidFill>
                <a:sysClr val="windowText" lastClr="000000"/>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2" name="Oval 11">
              <a:extLst>
                <a:ext uri="{FF2B5EF4-FFF2-40B4-BE49-F238E27FC236}">
                  <a16:creationId xmlns:a16="http://schemas.microsoft.com/office/drawing/2014/main" id="{88E5E0AA-A464-A341-8E23-32AC6D24FC23}"/>
                </a:ext>
              </a:extLst>
            </p:cNvPr>
            <p:cNvSpPr/>
            <p:nvPr/>
          </p:nvSpPr>
          <p:spPr>
            <a:xfrm>
              <a:off x="1239126" y="36550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3" name="Oval 12">
              <a:extLst>
                <a:ext uri="{FF2B5EF4-FFF2-40B4-BE49-F238E27FC236}">
                  <a16:creationId xmlns:a16="http://schemas.microsoft.com/office/drawing/2014/main" id="{1BC91B9E-2625-B149-B3E6-B683EC4735EF}"/>
                </a:ext>
              </a:extLst>
            </p:cNvPr>
            <p:cNvSpPr/>
            <p:nvPr/>
          </p:nvSpPr>
          <p:spPr>
            <a:xfrm>
              <a:off x="1540468" y="29692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4" name="Oval 13">
              <a:extLst>
                <a:ext uri="{FF2B5EF4-FFF2-40B4-BE49-F238E27FC236}">
                  <a16:creationId xmlns:a16="http://schemas.microsoft.com/office/drawing/2014/main" id="{708452BA-4A96-B54D-9936-5E50A3E80942}"/>
                </a:ext>
              </a:extLst>
            </p:cNvPr>
            <p:cNvSpPr/>
            <p:nvPr/>
          </p:nvSpPr>
          <p:spPr>
            <a:xfrm>
              <a:off x="1540468" y="37312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5" name="Oval 14">
              <a:extLst>
                <a:ext uri="{FF2B5EF4-FFF2-40B4-BE49-F238E27FC236}">
                  <a16:creationId xmlns:a16="http://schemas.microsoft.com/office/drawing/2014/main" id="{613F5303-69AC-2B40-B64C-F3A176ADE5C7}"/>
                </a:ext>
              </a:extLst>
            </p:cNvPr>
            <p:cNvSpPr/>
            <p:nvPr/>
          </p:nvSpPr>
          <p:spPr>
            <a:xfrm>
              <a:off x="1163790" y="41884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6" name="Oval 15">
              <a:extLst>
                <a:ext uri="{FF2B5EF4-FFF2-40B4-BE49-F238E27FC236}">
                  <a16:creationId xmlns:a16="http://schemas.microsoft.com/office/drawing/2014/main" id="{D1826243-A863-2041-8F12-F61938AB5D83}"/>
                </a:ext>
              </a:extLst>
            </p:cNvPr>
            <p:cNvSpPr/>
            <p:nvPr/>
          </p:nvSpPr>
          <p:spPr>
            <a:xfrm>
              <a:off x="1615804" y="42646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7" name="Oval 16">
              <a:extLst>
                <a:ext uri="{FF2B5EF4-FFF2-40B4-BE49-F238E27FC236}">
                  <a16:creationId xmlns:a16="http://schemas.microsoft.com/office/drawing/2014/main" id="{17D90392-99BC-5A46-A40B-EEDE1171BF63}"/>
                </a:ext>
              </a:extLst>
            </p:cNvPr>
            <p:cNvSpPr/>
            <p:nvPr/>
          </p:nvSpPr>
          <p:spPr>
            <a:xfrm>
              <a:off x="1615804" y="47980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8" name="Oval 17">
              <a:extLst>
                <a:ext uri="{FF2B5EF4-FFF2-40B4-BE49-F238E27FC236}">
                  <a16:creationId xmlns:a16="http://schemas.microsoft.com/office/drawing/2014/main" id="{DB3DB95A-795E-2242-A685-5822E54E1859}"/>
                </a:ext>
              </a:extLst>
            </p:cNvPr>
            <p:cNvSpPr/>
            <p:nvPr/>
          </p:nvSpPr>
          <p:spPr>
            <a:xfrm>
              <a:off x="1088455" y="53314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19" name="Oval 18">
              <a:extLst>
                <a:ext uri="{FF2B5EF4-FFF2-40B4-BE49-F238E27FC236}">
                  <a16:creationId xmlns:a16="http://schemas.microsoft.com/office/drawing/2014/main" id="{627E1E57-693D-7C4A-BF3A-96322C82539A}"/>
                </a:ext>
              </a:extLst>
            </p:cNvPr>
            <p:cNvSpPr/>
            <p:nvPr/>
          </p:nvSpPr>
          <p:spPr>
            <a:xfrm>
              <a:off x="1917146" y="35788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0" name="Oval 19">
              <a:extLst>
                <a:ext uri="{FF2B5EF4-FFF2-40B4-BE49-F238E27FC236}">
                  <a16:creationId xmlns:a16="http://schemas.microsoft.com/office/drawing/2014/main" id="{71805625-B9DB-A24F-9843-17FCBA29F1AE}"/>
                </a:ext>
              </a:extLst>
            </p:cNvPr>
            <p:cNvSpPr/>
            <p:nvPr/>
          </p:nvSpPr>
          <p:spPr>
            <a:xfrm>
              <a:off x="787113" y="39598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1" name="Oval 20">
              <a:extLst>
                <a:ext uri="{FF2B5EF4-FFF2-40B4-BE49-F238E27FC236}">
                  <a16:creationId xmlns:a16="http://schemas.microsoft.com/office/drawing/2014/main" id="{765AE2EE-ADF9-FD4E-81F2-18C816896B66}"/>
                </a:ext>
              </a:extLst>
            </p:cNvPr>
            <p:cNvSpPr/>
            <p:nvPr/>
          </p:nvSpPr>
          <p:spPr>
            <a:xfrm>
              <a:off x="1691139" y="5864834"/>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2" name="Oval 21">
              <a:extLst>
                <a:ext uri="{FF2B5EF4-FFF2-40B4-BE49-F238E27FC236}">
                  <a16:creationId xmlns:a16="http://schemas.microsoft.com/office/drawing/2014/main" id="{7BA0E885-827E-7749-91B9-ED607E2E2B6D}"/>
                </a:ext>
              </a:extLst>
            </p:cNvPr>
            <p:cNvSpPr/>
            <p:nvPr/>
          </p:nvSpPr>
          <p:spPr>
            <a:xfrm>
              <a:off x="1766475" y="31216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3" name="Oval 22">
              <a:extLst>
                <a:ext uri="{FF2B5EF4-FFF2-40B4-BE49-F238E27FC236}">
                  <a16:creationId xmlns:a16="http://schemas.microsoft.com/office/drawing/2014/main" id="{B6E28A8F-8023-714E-95C2-0464171B4A6E}"/>
                </a:ext>
              </a:extLst>
            </p:cNvPr>
            <p:cNvSpPr/>
            <p:nvPr/>
          </p:nvSpPr>
          <p:spPr>
            <a:xfrm>
              <a:off x="1540468" y="34264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4" name="Oval 23">
              <a:extLst>
                <a:ext uri="{FF2B5EF4-FFF2-40B4-BE49-F238E27FC236}">
                  <a16:creationId xmlns:a16="http://schemas.microsoft.com/office/drawing/2014/main" id="{DEDC7600-4238-3B4F-B2F5-5EB6C425E5C2}"/>
                </a:ext>
              </a:extLst>
            </p:cNvPr>
            <p:cNvSpPr/>
            <p:nvPr/>
          </p:nvSpPr>
          <p:spPr>
            <a:xfrm>
              <a:off x="937784" y="34264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5" name="Oval 24">
              <a:extLst>
                <a:ext uri="{FF2B5EF4-FFF2-40B4-BE49-F238E27FC236}">
                  <a16:creationId xmlns:a16="http://schemas.microsoft.com/office/drawing/2014/main" id="{F4C75521-92BE-F743-B533-7BFE0460A938}"/>
                </a:ext>
              </a:extLst>
            </p:cNvPr>
            <p:cNvSpPr/>
            <p:nvPr/>
          </p:nvSpPr>
          <p:spPr>
            <a:xfrm>
              <a:off x="1163790" y="38836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6" name="Oval 25">
              <a:extLst>
                <a:ext uri="{FF2B5EF4-FFF2-40B4-BE49-F238E27FC236}">
                  <a16:creationId xmlns:a16="http://schemas.microsoft.com/office/drawing/2014/main" id="{E21CEEF5-501E-8C47-B4C2-4C5FDB09CCC0}"/>
                </a:ext>
              </a:extLst>
            </p:cNvPr>
            <p:cNvSpPr/>
            <p:nvPr/>
          </p:nvSpPr>
          <p:spPr>
            <a:xfrm>
              <a:off x="1389797" y="40360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7" name="Oval 26">
              <a:extLst>
                <a:ext uri="{FF2B5EF4-FFF2-40B4-BE49-F238E27FC236}">
                  <a16:creationId xmlns:a16="http://schemas.microsoft.com/office/drawing/2014/main" id="{BE766E76-AB5B-F846-A4D0-467F93FA9214}"/>
                </a:ext>
              </a:extLst>
            </p:cNvPr>
            <p:cNvSpPr/>
            <p:nvPr/>
          </p:nvSpPr>
          <p:spPr>
            <a:xfrm>
              <a:off x="1615804" y="44932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8" name="Oval 27">
              <a:extLst>
                <a:ext uri="{FF2B5EF4-FFF2-40B4-BE49-F238E27FC236}">
                  <a16:creationId xmlns:a16="http://schemas.microsoft.com/office/drawing/2014/main" id="{BBD5B624-AA03-DA48-B7F5-52F43B8B94FD}"/>
                </a:ext>
              </a:extLst>
            </p:cNvPr>
            <p:cNvSpPr/>
            <p:nvPr/>
          </p:nvSpPr>
          <p:spPr>
            <a:xfrm>
              <a:off x="1163790" y="48742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29" name="Oval 28">
              <a:extLst>
                <a:ext uri="{FF2B5EF4-FFF2-40B4-BE49-F238E27FC236}">
                  <a16:creationId xmlns:a16="http://schemas.microsoft.com/office/drawing/2014/main" id="{942B186B-705B-7945-B2AB-9571AD5A1454}"/>
                </a:ext>
              </a:extLst>
            </p:cNvPr>
            <p:cNvSpPr/>
            <p:nvPr/>
          </p:nvSpPr>
          <p:spPr>
            <a:xfrm>
              <a:off x="1088455" y="57124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30" name="Oval 29">
              <a:extLst>
                <a:ext uri="{FF2B5EF4-FFF2-40B4-BE49-F238E27FC236}">
                  <a16:creationId xmlns:a16="http://schemas.microsoft.com/office/drawing/2014/main" id="{0FCF6E09-D653-A347-B1E9-EC623A41A633}"/>
                </a:ext>
              </a:extLst>
            </p:cNvPr>
            <p:cNvSpPr/>
            <p:nvPr/>
          </p:nvSpPr>
          <p:spPr>
            <a:xfrm>
              <a:off x="1615804" y="54076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31" name="Oval 30">
              <a:extLst>
                <a:ext uri="{FF2B5EF4-FFF2-40B4-BE49-F238E27FC236}">
                  <a16:creationId xmlns:a16="http://schemas.microsoft.com/office/drawing/2014/main" id="{75477501-5A90-0E4C-B374-D7E3D75EA070}"/>
                </a:ext>
              </a:extLst>
            </p:cNvPr>
            <p:cNvSpPr/>
            <p:nvPr/>
          </p:nvSpPr>
          <p:spPr>
            <a:xfrm>
              <a:off x="1163790" y="44932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32" name="Oval 31">
              <a:extLst>
                <a:ext uri="{FF2B5EF4-FFF2-40B4-BE49-F238E27FC236}">
                  <a16:creationId xmlns:a16="http://schemas.microsoft.com/office/drawing/2014/main" id="{2E947136-2C4C-E643-A527-81523E854093}"/>
                </a:ext>
              </a:extLst>
            </p:cNvPr>
            <p:cNvSpPr/>
            <p:nvPr/>
          </p:nvSpPr>
          <p:spPr>
            <a:xfrm>
              <a:off x="2143152" y="41122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33" name="Oval 32">
              <a:extLst>
                <a:ext uri="{FF2B5EF4-FFF2-40B4-BE49-F238E27FC236}">
                  <a16:creationId xmlns:a16="http://schemas.microsoft.com/office/drawing/2014/main" id="{502EFB41-51FF-FE42-813D-386F83519536}"/>
                </a:ext>
              </a:extLst>
            </p:cNvPr>
            <p:cNvSpPr/>
            <p:nvPr/>
          </p:nvSpPr>
          <p:spPr>
            <a:xfrm>
              <a:off x="1615804" y="5102834"/>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34" name="TextBox 33">
              <a:extLst>
                <a:ext uri="{FF2B5EF4-FFF2-40B4-BE49-F238E27FC236}">
                  <a16:creationId xmlns:a16="http://schemas.microsoft.com/office/drawing/2014/main" id="{F7062E67-F47C-B14E-A33B-C21C7F672CF2}"/>
                </a:ext>
              </a:extLst>
            </p:cNvPr>
            <p:cNvSpPr txBox="1"/>
            <p:nvPr/>
          </p:nvSpPr>
          <p:spPr>
            <a:xfrm>
              <a:off x="3260919" y="4202802"/>
              <a:ext cx="1133612" cy="307777"/>
            </a:xfrm>
            <a:prstGeom prst="rect">
              <a:avLst/>
            </a:prstGeom>
            <a:noFill/>
          </p:spPr>
          <p:txBody>
            <a:bodyPr wrap="none" rtlCol="0">
              <a:spAutoFit/>
            </a:bodyPr>
            <a:lstStyle/>
            <a:p>
              <a:pPr defTabSz="457200"/>
              <a:r>
                <a:rPr lang="en-US" sz="1400" dirty="0">
                  <a:solidFill>
                    <a:prstClr val="black"/>
                  </a:solidFill>
                  <a:latin typeface="Arial"/>
                  <a:cs typeface="Arial"/>
                </a:rPr>
                <a:t>background</a:t>
              </a:r>
            </a:p>
          </p:txBody>
        </p:sp>
        <p:sp>
          <p:nvSpPr>
            <p:cNvPr id="35" name="TextBox 34">
              <a:extLst>
                <a:ext uri="{FF2B5EF4-FFF2-40B4-BE49-F238E27FC236}">
                  <a16:creationId xmlns:a16="http://schemas.microsoft.com/office/drawing/2014/main" id="{5D9B417B-0425-E543-9CBD-10F64C7EB2BC}"/>
                </a:ext>
              </a:extLst>
            </p:cNvPr>
            <p:cNvSpPr txBox="1"/>
            <p:nvPr/>
          </p:nvSpPr>
          <p:spPr>
            <a:xfrm>
              <a:off x="3256977" y="3612582"/>
              <a:ext cx="1304092" cy="307777"/>
            </a:xfrm>
            <a:prstGeom prst="rect">
              <a:avLst/>
            </a:prstGeom>
            <a:noFill/>
          </p:spPr>
          <p:txBody>
            <a:bodyPr wrap="none" rtlCol="0">
              <a:spAutoFit/>
            </a:bodyPr>
            <a:lstStyle/>
            <a:p>
              <a:pPr defTabSz="457200"/>
              <a:r>
                <a:rPr lang="en-US" sz="1400" dirty="0">
                  <a:solidFill>
                    <a:prstClr val="black"/>
                  </a:solidFill>
                  <a:latin typeface="Arial"/>
                  <a:cs typeface="Arial"/>
                </a:rPr>
                <a:t>tumor-derived</a:t>
              </a:r>
            </a:p>
          </p:txBody>
        </p:sp>
        <p:grpSp>
          <p:nvGrpSpPr>
            <p:cNvPr id="36" name="Group 292">
              <a:extLst>
                <a:ext uri="{FF2B5EF4-FFF2-40B4-BE49-F238E27FC236}">
                  <a16:creationId xmlns:a16="http://schemas.microsoft.com/office/drawing/2014/main" id="{F28D16E2-BC9C-DF46-ABA8-41B7250EEC26}"/>
                </a:ext>
              </a:extLst>
            </p:cNvPr>
            <p:cNvGrpSpPr/>
            <p:nvPr/>
          </p:nvGrpSpPr>
          <p:grpSpPr>
            <a:xfrm>
              <a:off x="2512199" y="2971981"/>
              <a:ext cx="629381" cy="2460988"/>
              <a:chOff x="4107082" y="3292965"/>
              <a:chExt cx="636603" cy="2460988"/>
            </a:xfrm>
          </p:grpSpPr>
          <p:pic>
            <p:nvPicPr>
              <p:cNvPr id="79" name="Picture 78">
                <a:extLst>
                  <a:ext uri="{FF2B5EF4-FFF2-40B4-BE49-F238E27FC236}">
                    <a16:creationId xmlns:a16="http://schemas.microsoft.com/office/drawing/2014/main" id="{CE9E156C-BD66-B84B-8063-D1236E27D52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107082" y="3292965"/>
                <a:ext cx="594718" cy="2460988"/>
              </a:xfrm>
              <a:prstGeom prst="rect">
                <a:avLst/>
              </a:prstGeom>
            </p:spPr>
          </p:pic>
          <p:sp>
            <p:nvSpPr>
              <p:cNvPr id="80" name="Rectangle 79">
                <a:extLst>
                  <a:ext uri="{FF2B5EF4-FFF2-40B4-BE49-F238E27FC236}">
                    <a16:creationId xmlns:a16="http://schemas.microsoft.com/office/drawing/2014/main" id="{7F5BD8CA-A331-594C-B261-E424F7F97998}"/>
                  </a:ext>
                </a:extLst>
              </p:cNvPr>
              <p:cNvSpPr/>
              <p:nvPr/>
            </p:nvSpPr>
            <p:spPr>
              <a:xfrm>
                <a:off x="4614198" y="3694073"/>
                <a:ext cx="129487" cy="2019300"/>
              </a:xfrm>
              <a:prstGeom prst="rect">
                <a:avLst/>
              </a:prstGeom>
              <a:solidFill>
                <a:sysClr val="window" lastClr="FFFFFF"/>
              </a:solidFill>
              <a:ln w="12700" cap="flat" cmpd="sng" algn="ctr">
                <a:noFill/>
                <a:prstDash val="solid"/>
              </a:ln>
              <a:effectLst/>
            </p:spPr>
            <p:txBody>
              <a:bodyPr rtlCol="0" anchor="ctr"/>
              <a:lstStyle/>
              <a:p>
                <a:pPr algn="ctr" defTabSz="457200" fontAlgn="auto">
                  <a:spcBef>
                    <a:spcPts val="0"/>
                  </a:spcBef>
                  <a:spcAft>
                    <a:spcPts val="0"/>
                  </a:spcAft>
                  <a:defRPr/>
                </a:pPr>
                <a:endParaRPr lang="en-US" sz="1800" kern="0">
                  <a:solidFill>
                    <a:prstClr val="white"/>
                  </a:solidFill>
                  <a:latin typeface="Trebuchet MS"/>
                  <a:ea typeface=""/>
                  <a:cs typeface=""/>
                </a:endParaRPr>
              </a:p>
            </p:txBody>
          </p:sp>
        </p:grpSp>
        <p:sp>
          <p:nvSpPr>
            <p:cNvPr id="37" name="Oval 36">
              <a:extLst>
                <a:ext uri="{FF2B5EF4-FFF2-40B4-BE49-F238E27FC236}">
                  <a16:creationId xmlns:a16="http://schemas.microsoft.com/office/drawing/2014/main" id="{262C9D72-7AEA-4B49-8AB2-0A19A60EC1A2}"/>
                </a:ext>
              </a:extLst>
            </p:cNvPr>
            <p:cNvSpPr/>
            <p:nvPr/>
          </p:nvSpPr>
          <p:spPr>
            <a:xfrm>
              <a:off x="2729096" y="3652217"/>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38" name="Oval 37">
              <a:extLst>
                <a:ext uri="{FF2B5EF4-FFF2-40B4-BE49-F238E27FC236}">
                  <a16:creationId xmlns:a16="http://schemas.microsoft.com/office/drawing/2014/main" id="{01D09D41-B366-474F-BBF8-C40F55183AA7}"/>
                </a:ext>
              </a:extLst>
            </p:cNvPr>
            <p:cNvSpPr/>
            <p:nvPr/>
          </p:nvSpPr>
          <p:spPr>
            <a:xfrm>
              <a:off x="2879767" y="3849773"/>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39" name="Oval 38">
              <a:extLst>
                <a:ext uri="{FF2B5EF4-FFF2-40B4-BE49-F238E27FC236}">
                  <a16:creationId xmlns:a16="http://schemas.microsoft.com/office/drawing/2014/main" id="{5172E82A-DDB5-324E-ACBC-C1AA52591767}"/>
                </a:ext>
              </a:extLst>
            </p:cNvPr>
            <p:cNvSpPr/>
            <p:nvPr/>
          </p:nvSpPr>
          <p:spPr>
            <a:xfrm>
              <a:off x="2639808" y="4002173"/>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40" name="Oval 39">
              <a:extLst>
                <a:ext uri="{FF2B5EF4-FFF2-40B4-BE49-F238E27FC236}">
                  <a16:creationId xmlns:a16="http://schemas.microsoft.com/office/drawing/2014/main" id="{406891A0-9699-3F47-883F-2383113157D5}"/>
                </a:ext>
              </a:extLst>
            </p:cNvPr>
            <p:cNvSpPr/>
            <p:nvPr/>
          </p:nvSpPr>
          <p:spPr>
            <a:xfrm>
              <a:off x="2790479" y="4312619"/>
              <a:ext cx="75336" cy="76200"/>
            </a:xfrm>
            <a:prstGeom prst="ellipse">
              <a:avLst/>
            </a:prstGeom>
            <a:solidFill>
              <a:srgbClr val="00B0F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41" name="Oval 40">
              <a:extLst>
                <a:ext uri="{FF2B5EF4-FFF2-40B4-BE49-F238E27FC236}">
                  <a16:creationId xmlns:a16="http://schemas.microsoft.com/office/drawing/2014/main" id="{B4B0BEBC-FF51-E843-82B3-9F42847CA18B}"/>
                </a:ext>
              </a:extLst>
            </p:cNvPr>
            <p:cNvSpPr/>
            <p:nvPr/>
          </p:nvSpPr>
          <p:spPr>
            <a:xfrm>
              <a:off x="2876973" y="3556259"/>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42" name="Oval 41">
              <a:extLst>
                <a:ext uri="{FF2B5EF4-FFF2-40B4-BE49-F238E27FC236}">
                  <a16:creationId xmlns:a16="http://schemas.microsoft.com/office/drawing/2014/main" id="{7E9EB86C-8F81-FE47-9321-C117AC98696C}"/>
                </a:ext>
              </a:extLst>
            </p:cNvPr>
            <p:cNvSpPr/>
            <p:nvPr/>
          </p:nvSpPr>
          <p:spPr>
            <a:xfrm>
              <a:off x="2860230" y="4069907"/>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43" name="Oval 42">
              <a:extLst>
                <a:ext uri="{FF2B5EF4-FFF2-40B4-BE49-F238E27FC236}">
                  <a16:creationId xmlns:a16="http://schemas.microsoft.com/office/drawing/2014/main" id="{64C77F70-201B-5D4E-B130-42F8D402E570}"/>
                </a:ext>
              </a:extLst>
            </p:cNvPr>
            <p:cNvSpPr/>
            <p:nvPr/>
          </p:nvSpPr>
          <p:spPr>
            <a:xfrm>
              <a:off x="2631430" y="4425509"/>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44" name="Oval 43">
              <a:extLst>
                <a:ext uri="{FF2B5EF4-FFF2-40B4-BE49-F238E27FC236}">
                  <a16:creationId xmlns:a16="http://schemas.microsoft.com/office/drawing/2014/main" id="{81926E8F-5F86-F94E-9358-12CA20E6D3E8}"/>
                </a:ext>
              </a:extLst>
            </p:cNvPr>
            <p:cNvSpPr/>
            <p:nvPr/>
          </p:nvSpPr>
          <p:spPr>
            <a:xfrm>
              <a:off x="2692814" y="3855419"/>
              <a:ext cx="75336" cy="76200"/>
            </a:xfrm>
            <a:prstGeom prst="ellipse">
              <a:avLst/>
            </a:prstGeom>
            <a:solidFill>
              <a:srgbClr val="FF6600"/>
            </a:solidFill>
            <a:ln w="9525" cap="flat" cmpd="sng" algn="ctr">
              <a:solidFill>
                <a:srgbClr val="A7D535"/>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45" name="Explosion 2 44">
              <a:extLst>
                <a:ext uri="{FF2B5EF4-FFF2-40B4-BE49-F238E27FC236}">
                  <a16:creationId xmlns:a16="http://schemas.microsoft.com/office/drawing/2014/main" id="{27AB7BE0-8255-0D47-A494-9BF46A2E2031}"/>
                </a:ext>
              </a:extLst>
            </p:cNvPr>
            <p:cNvSpPr/>
            <p:nvPr/>
          </p:nvSpPr>
          <p:spPr>
            <a:xfrm>
              <a:off x="1113557" y="3039788"/>
              <a:ext cx="226007" cy="228600"/>
            </a:xfrm>
            <a:prstGeom prst="irregularSeal2">
              <a:avLst/>
            </a:prstGeom>
            <a:solidFill>
              <a:srgbClr val="00B0F0"/>
            </a:solidFill>
            <a:ln w="9525" cap="flat" cmpd="sng" algn="ctr">
              <a:solidFill>
                <a:srgbClr val="A7D535"/>
              </a:solidFill>
              <a:prstDash val="solid"/>
            </a:ln>
            <a:effectLst>
              <a:outerShdw blurRad="50800" dist="38100" dir="2700000" algn="tl" rotWithShape="0">
                <a:srgbClr val="000000">
                  <a:alpha val="43000"/>
                </a:srgbClr>
              </a:outerShdw>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grpSp>
          <p:nvGrpSpPr>
            <p:cNvPr id="46" name="Group 304">
              <a:extLst>
                <a:ext uri="{FF2B5EF4-FFF2-40B4-BE49-F238E27FC236}">
                  <a16:creationId xmlns:a16="http://schemas.microsoft.com/office/drawing/2014/main" id="{DE4EB1DC-3652-E94A-A23A-81E0A03AEF23}"/>
                </a:ext>
              </a:extLst>
            </p:cNvPr>
            <p:cNvGrpSpPr/>
            <p:nvPr/>
          </p:nvGrpSpPr>
          <p:grpSpPr>
            <a:xfrm>
              <a:off x="4545774" y="1750034"/>
              <a:ext cx="4406775" cy="4800600"/>
              <a:chOff x="6163993" y="2028814"/>
              <a:chExt cx="4457344" cy="4800600"/>
            </a:xfrm>
          </p:grpSpPr>
          <p:pic>
            <p:nvPicPr>
              <p:cNvPr id="49" name="Picture 48">
                <a:extLst>
                  <a:ext uri="{FF2B5EF4-FFF2-40B4-BE49-F238E27FC236}">
                    <a16:creationId xmlns:a16="http://schemas.microsoft.com/office/drawing/2014/main" id="{19E21862-C6E1-6749-8ACF-870A247C9BBC}"/>
                  </a:ext>
                </a:extLst>
              </p:cNvPr>
              <p:cNvPicPr>
                <a:picLocks noChangeAspect="1"/>
              </p:cNvPicPr>
              <p:nvPr/>
            </p:nvPicPr>
            <p:blipFill>
              <a:blip r:embed="rId2" cstate="print"/>
              <a:stretch>
                <a:fillRect/>
              </a:stretch>
            </p:blipFill>
            <p:spPr>
              <a:xfrm>
                <a:off x="6248401" y="2409814"/>
                <a:ext cx="2209800" cy="4419600"/>
              </a:xfrm>
              <a:prstGeom prst="rect">
                <a:avLst/>
              </a:prstGeom>
            </p:spPr>
          </p:pic>
          <p:sp>
            <p:nvSpPr>
              <p:cNvPr id="50" name="TextBox 49">
                <a:extLst>
                  <a:ext uri="{FF2B5EF4-FFF2-40B4-BE49-F238E27FC236}">
                    <a16:creationId xmlns:a16="http://schemas.microsoft.com/office/drawing/2014/main" id="{4E62C51E-6CFD-164F-89D2-E8F6C9DAF2D7}"/>
                  </a:ext>
                </a:extLst>
              </p:cNvPr>
              <p:cNvSpPr txBox="1"/>
              <p:nvPr/>
            </p:nvSpPr>
            <p:spPr>
              <a:xfrm>
                <a:off x="6163993" y="2028814"/>
                <a:ext cx="3105337" cy="420564"/>
              </a:xfrm>
              <a:prstGeom prst="rect">
                <a:avLst/>
              </a:prstGeom>
              <a:noFill/>
            </p:spPr>
            <p:txBody>
              <a:bodyPr wrap="none" rtlCol="0">
                <a:spAutoFit/>
              </a:bodyPr>
              <a:lstStyle/>
              <a:p>
                <a:pPr defTabSz="457200" fontAlgn="auto">
                  <a:spcBef>
                    <a:spcPts val="0"/>
                  </a:spcBef>
                  <a:spcAft>
                    <a:spcPts val="0"/>
                  </a:spcAft>
                  <a:defRPr/>
                </a:pPr>
                <a:r>
                  <a:rPr lang="en-US" sz="2133" kern="0" dirty="0">
                    <a:solidFill>
                      <a:prstClr val="black"/>
                    </a:solidFill>
                    <a:latin typeface="Trebuchet MS"/>
                  </a:rPr>
                  <a:t>Circulating tumor DNA:</a:t>
                </a:r>
              </a:p>
            </p:txBody>
          </p:sp>
          <p:sp>
            <p:nvSpPr>
              <p:cNvPr id="51" name="Right Arrow 50">
                <a:extLst>
                  <a:ext uri="{FF2B5EF4-FFF2-40B4-BE49-F238E27FC236}">
                    <a16:creationId xmlns:a16="http://schemas.microsoft.com/office/drawing/2014/main" id="{B4B60808-02F0-1243-A041-1C9A93BC4ACA}"/>
                  </a:ext>
                </a:extLst>
              </p:cNvPr>
              <p:cNvSpPr/>
              <p:nvPr/>
            </p:nvSpPr>
            <p:spPr>
              <a:xfrm>
                <a:off x="7995141" y="4164761"/>
                <a:ext cx="381000" cy="152400"/>
              </a:xfrm>
              <a:prstGeom prst="rightArrow">
                <a:avLst/>
              </a:prstGeom>
              <a:solidFill>
                <a:srgbClr val="0070C0"/>
              </a:solidFill>
              <a:ln w="9525" cap="flat" cmpd="sng" algn="ctr">
                <a:solidFill>
                  <a:sysClr val="windowText" lastClr="000000"/>
                </a:solidFill>
                <a:prstDash val="solid"/>
              </a:ln>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sp>
            <p:nvSpPr>
              <p:cNvPr id="52" name="Explosion 2 51">
                <a:extLst>
                  <a:ext uri="{FF2B5EF4-FFF2-40B4-BE49-F238E27FC236}">
                    <a16:creationId xmlns:a16="http://schemas.microsoft.com/office/drawing/2014/main" id="{A8BD17AD-4A52-C346-A477-E50B0BE961BB}"/>
                  </a:ext>
                </a:extLst>
              </p:cNvPr>
              <p:cNvSpPr/>
              <p:nvPr/>
            </p:nvSpPr>
            <p:spPr>
              <a:xfrm>
                <a:off x="7010401" y="3324214"/>
                <a:ext cx="228600" cy="228600"/>
              </a:xfrm>
              <a:prstGeom prst="irregularSeal2">
                <a:avLst/>
              </a:prstGeom>
              <a:solidFill>
                <a:srgbClr val="00B0F0"/>
              </a:solidFill>
              <a:ln w="9525" cap="flat" cmpd="sng" algn="ctr">
                <a:solidFill>
                  <a:srgbClr val="A7D535"/>
                </a:solidFill>
                <a:prstDash val="solid"/>
              </a:ln>
              <a:effectLst>
                <a:outerShdw blurRad="50800" dist="38100" dir="2700000" algn="tl" rotWithShape="0">
                  <a:srgbClr val="000000">
                    <a:alpha val="43000"/>
                  </a:srgbClr>
                </a:outerShdw>
              </a:effectLst>
            </p:spPr>
            <p:txBody>
              <a:bodyPr rtlCol="0" anchor="ctr"/>
              <a:lstStyle/>
              <a:p>
                <a:pPr algn="ctr" defTabSz="457200" fontAlgn="auto">
                  <a:spcBef>
                    <a:spcPts val="0"/>
                  </a:spcBef>
                  <a:spcAft>
                    <a:spcPts val="0"/>
                  </a:spcAft>
                  <a:defRPr/>
                </a:pPr>
                <a:endParaRPr lang="en-US" sz="1351" kern="0">
                  <a:solidFill>
                    <a:prstClr val="black"/>
                  </a:solidFill>
                  <a:latin typeface="Trebuchet MS"/>
                  <a:ea typeface=""/>
                  <a:cs typeface=""/>
                </a:endParaRPr>
              </a:p>
            </p:txBody>
          </p:sp>
          <p:cxnSp>
            <p:nvCxnSpPr>
              <p:cNvPr id="53" name="Curved Connector 52">
                <a:extLst>
                  <a:ext uri="{FF2B5EF4-FFF2-40B4-BE49-F238E27FC236}">
                    <a16:creationId xmlns:a16="http://schemas.microsoft.com/office/drawing/2014/main" id="{11FA2F44-9C24-5D4C-84D8-1C15F69ECEF1}"/>
                  </a:ext>
                </a:extLst>
              </p:cNvPr>
              <p:cNvCxnSpPr/>
              <p:nvPr/>
            </p:nvCxnSpPr>
            <p:spPr>
              <a:xfrm rot="16200000" flipH="1">
                <a:off x="7124701" y="3819514"/>
                <a:ext cx="152400" cy="76200"/>
              </a:xfrm>
              <a:prstGeom prst="curvedConnector3">
                <a:avLst/>
              </a:prstGeom>
              <a:noFill/>
              <a:ln w="28575" cap="flat" cmpd="sng" algn="ctr">
                <a:solidFill>
                  <a:srgbClr val="0070C0"/>
                </a:solidFill>
                <a:prstDash val="solid"/>
              </a:ln>
              <a:effectLst/>
            </p:spPr>
          </p:cxnSp>
          <p:cxnSp>
            <p:nvCxnSpPr>
              <p:cNvPr id="54" name="Curved Connector 53">
                <a:extLst>
                  <a:ext uri="{FF2B5EF4-FFF2-40B4-BE49-F238E27FC236}">
                    <a16:creationId xmlns:a16="http://schemas.microsoft.com/office/drawing/2014/main" id="{77E8D0B4-E38F-254B-B8C8-ACA75A4F5FF8}"/>
                  </a:ext>
                </a:extLst>
              </p:cNvPr>
              <p:cNvCxnSpPr/>
              <p:nvPr/>
            </p:nvCxnSpPr>
            <p:spPr>
              <a:xfrm rot="16200000" flipH="1">
                <a:off x="6972301" y="5800714"/>
                <a:ext cx="152400" cy="76200"/>
              </a:xfrm>
              <a:prstGeom prst="curvedConnector3">
                <a:avLst/>
              </a:prstGeom>
              <a:noFill/>
              <a:ln w="28575" cap="flat" cmpd="sng" algn="ctr">
                <a:solidFill>
                  <a:srgbClr val="0070C0"/>
                </a:solidFill>
                <a:prstDash val="solid"/>
              </a:ln>
              <a:effectLst/>
            </p:spPr>
          </p:cxnSp>
          <p:cxnSp>
            <p:nvCxnSpPr>
              <p:cNvPr id="55" name="Curved Connector 54">
                <a:extLst>
                  <a:ext uri="{FF2B5EF4-FFF2-40B4-BE49-F238E27FC236}">
                    <a16:creationId xmlns:a16="http://schemas.microsoft.com/office/drawing/2014/main" id="{78A2FA1B-6B7C-5144-8D28-BBFD08195967}"/>
                  </a:ext>
                </a:extLst>
              </p:cNvPr>
              <p:cNvCxnSpPr/>
              <p:nvPr/>
            </p:nvCxnSpPr>
            <p:spPr>
              <a:xfrm rot="16200000" flipH="1">
                <a:off x="7429501" y="3743314"/>
                <a:ext cx="152400" cy="76200"/>
              </a:xfrm>
              <a:prstGeom prst="curvedConnector3">
                <a:avLst/>
              </a:prstGeom>
              <a:noFill/>
              <a:ln w="28575" cap="flat" cmpd="sng" algn="ctr">
                <a:solidFill>
                  <a:srgbClr val="0070C0"/>
                </a:solidFill>
                <a:prstDash val="solid"/>
              </a:ln>
              <a:effectLst/>
            </p:spPr>
          </p:cxnSp>
          <p:cxnSp>
            <p:nvCxnSpPr>
              <p:cNvPr id="56" name="Curved Connector 55">
                <a:extLst>
                  <a:ext uri="{FF2B5EF4-FFF2-40B4-BE49-F238E27FC236}">
                    <a16:creationId xmlns:a16="http://schemas.microsoft.com/office/drawing/2014/main" id="{29F0834A-1C1C-0642-B30F-CE914AB93E8A}"/>
                  </a:ext>
                </a:extLst>
              </p:cNvPr>
              <p:cNvCxnSpPr/>
              <p:nvPr/>
            </p:nvCxnSpPr>
            <p:spPr>
              <a:xfrm rot="5400000">
                <a:off x="7200901" y="4124314"/>
                <a:ext cx="152400" cy="76200"/>
              </a:xfrm>
              <a:prstGeom prst="curvedConnector3">
                <a:avLst/>
              </a:prstGeom>
              <a:noFill/>
              <a:ln w="28575" cap="flat" cmpd="sng" algn="ctr">
                <a:solidFill>
                  <a:srgbClr val="0070C0"/>
                </a:solidFill>
                <a:prstDash val="solid"/>
              </a:ln>
              <a:effectLst/>
            </p:spPr>
          </p:cxnSp>
          <p:cxnSp>
            <p:nvCxnSpPr>
              <p:cNvPr id="57" name="Curved Connector 56">
                <a:extLst>
                  <a:ext uri="{FF2B5EF4-FFF2-40B4-BE49-F238E27FC236}">
                    <a16:creationId xmlns:a16="http://schemas.microsoft.com/office/drawing/2014/main" id="{FBDBCBFA-5454-6A49-9656-E2CDA0D8182D}"/>
                  </a:ext>
                </a:extLst>
              </p:cNvPr>
              <p:cNvCxnSpPr/>
              <p:nvPr/>
            </p:nvCxnSpPr>
            <p:spPr>
              <a:xfrm rot="16200000" flipH="1">
                <a:off x="7734301" y="3590914"/>
                <a:ext cx="152400" cy="76200"/>
              </a:xfrm>
              <a:prstGeom prst="curvedConnector3">
                <a:avLst/>
              </a:prstGeom>
              <a:noFill/>
              <a:ln w="28575" cap="flat" cmpd="sng" algn="ctr">
                <a:solidFill>
                  <a:srgbClr val="0070C0"/>
                </a:solidFill>
                <a:prstDash val="solid"/>
              </a:ln>
              <a:effectLst/>
            </p:spPr>
          </p:cxnSp>
          <p:cxnSp>
            <p:nvCxnSpPr>
              <p:cNvPr id="58" name="Curved Connector 57">
                <a:extLst>
                  <a:ext uri="{FF2B5EF4-FFF2-40B4-BE49-F238E27FC236}">
                    <a16:creationId xmlns:a16="http://schemas.microsoft.com/office/drawing/2014/main" id="{1A5905EC-CA47-1E4F-8A11-9A8D02824F35}"/>
                  </a:ext>
                </a:extLst>
              </p:cNvPr>
              <p:cNvCxnSpPr/>
              <p:nvPr/>
            </p:nvCxnSpPr>
            <p:spPr>
              <a:xfrm rot="16200000" flipH="1">
                <a:off x="7505701" y="5038714"/>
                <a:ext cx="152400" cy="76200"/>
              </a:xfrm>
              <a:prstGeom prst="curvedConnector3">
                <a:avLst/>
              </a:prstGeom>
              <a:noFill/>
              <a:ln w="28575" cap="flat" cmpd="sng" algn="ctr">
                <a:solidFill>
                  <a:srgbClr val="0070C0"/>
                </a:solidFill>
                <a:prstDash val="solid"/>
              </a:ln>
              <a:effectLst/>
            </p:spPr>
          </p:cxnSp>
          <p:cxnSp>
            <p:nvCxnSpPr>
              <p:cNvPr id="59" name="Curved Connector 58">
                <a:extLst>
                  <a:ext uri="{FF2B5EF4-FFF2-40B4-BE49-F238E27FC236}">
                    <a16:creationId xmlns:a16="http://schemas.microsoft.com/office/drawing/2014/main" id="{13BB199E-3A57-8942-8998-9FC5C96BF9CC}"/>
                  </a:ext>
                </a:extLst>
              </p:cNvPr>
              <p:cNvCxnSpPr/>
              <p:nvPr/>
            </p:nvCxnSpPr>
            <p:spPr>
              <a:xfrm rot="16200000" flipH="1">
                <a:off x="7048501" y="4352914"/>
                <a:ext cx="152400" cy="76200"/>
              </a:xfrm>
              <a:prstGeom prst="curvedConnector3">
                <a:avLst/>
              </a:prstGeom>
              <a:noFill/>
              <a:ln w="28575" cap="flat" cmpd="sng" algn="ctr">
                <a:solidFill>
                  <a:srgbClr val="0070C0"/>
                </a:solidFill>
                <a:prstDash val="solid"/>
              </a:ln>
              <a:effectLst/>
            </p:spPr>
          </p:cxnSp>
          <p:cxnSp>
            <p:nvCxnSpPr>
              <p:cNvPr id="60" name="Curved Connector 59">
                <a:extLst>
                  <a:ext uri="{FF2B5EF4-FFF2-40B4-BE49-F238E27FC236}">
                    <a16:creationId xmlns:a16="http://schemas.microsoft.com/office/drawing/2014/main" id="{97027755-BDC1-D444-9981-8D1DC5D7E9B9}"/>
                  </a:ext>
                </a:extLst>
              </p:cNvPr>
              <p:cNvCxnSpPr/>
              <p:nvPr/>
            </p:nvCxnSpPr>
            <p:spPr>
              <a:xfrm rot="16200000" flipH="1">
                <a:off x="6972301" y="5267314"/>
                <a:ext cx="152400" cy="76200"/>
              </a:xfrm>
              <a:prstGeom prst="curvedConnector3">
                <a:avLst/>
              </a:prstGeom>
              <a:noFill/>
              <a:ln w="28575" cap="flat" cmpd="sng" algn="ctr">
                <a:solidFill>
                  <a:srgbClr val="0070C0"/>
                </a:solidFill>
                <a:prstDash val="solid"/>
              </a:ln>
              <a:effectLst/>
            </p:spPr>
          </p:cxnSp>
          <p:cxnSp>
            <p:nvCxnSpPr>
              <p:cNvPr id="61" name="Curved Connector 60">
                <a:extLst>
                  <a:ext uri="{FF2B5EF4-FFF2-40B4-BE49-F238E27FC236}">
                    <a16:creationId xmlns:a16="http://schemas.microsoft.com/office/drawing/2014/main" id="{0C7B10E1-1C12-7F4E-A464-C04CC67682F9}"/>
                  </a:ext>
                </a:extLst>
              </p:cNvPr>
              <p:cNvCxnSpPr/>
              <p:nvPr/>
            </p:nvCxnSpPr>
            <p:spPr>
              <a:xfrm rot="16200000" flipH="1">
                <a:off x="7581901" y="6029314"/>
                <a:ext cx="152400" cy="76200"/>
              </a:xfrm>
              <a:prstGeom prst="curvedConnector3">
                <a:avLst/>
              </a:prstGeom>
              <a:noFill/>
              <a:ln w="28575" cap="flat" cmpd="sng" algn="ctr">
                <a:solidFill>
                  <a:srgbClr val="0070C0"/>
                </a:solidFill>
                <a:prstDash val="solid"/>
              </a:ln>
              <a:effectLst/>
            </p:spPr>
          </p:cxnSp>
          <p:cxnSp>
            <p:nvCxnSpPr>
              <p:cNvPr id="62" name="Curved Connector 61">
                <a:extLst>
                  <a:ext uri="{FF2B5EF4-FFF2-40B4-BE49-F238E27FC236}">
                    <a16:creationId xmlns:a16="http://schemas.microsoft.com/office/drawing/2014/main" id="{3B5C07ED-D7AA-9B41-B235-E254B0656188}"/>
                  </a:ext>
                </a:extLst>
              </p:cNvPr>
              <p:cNvCxnSpPr/>
              <p:nvPr/>
            </p:nvCxnSpPr>
            <p:spPr>
              <a:xfrm rot="5400000">
                <a:off x="7048501" y="4810114"/>
                <a:ext cx="152400" cy="76200"/>
              </a:xfrm>
              <a:prstGeom prst="curvedConnector3">
                <a:avLst/>
              </a:prstGeom>
              <a:noFill/>
              <a:ln w="28575" cap="flat" cmpd="sng" algn="ctr">
                <a:solidFill>
                  <a:srgbClr val="0070C0"/>
                </a:solidFill>
                <a:prstDash val="solid"/>
              </a:ln>
              <a:effectLst/>
            </p:spPr>
          </p:cxnSp>
          <p:cxnSp>
            <p:nvCxnSpPr>
              <p:cNvPr id="63" name="Curved Connector 62">
                <a:extLst>
                  <a:ext uri="{FF2B5EF4-FFF2-40B4-BE49-F238E27FC236}">
                    <a16:creationId xmlns:a16="http://schemas.microsoft.com/office/drawing/2014/main" id="{B16D41EC-3B1A-E142-ABFB-341D489AAB97}"/>
                  </a:ext>
                </a:extLst>
              </p:cNvPr>
              <p:cNvCxnSpPr/>
              <p:nvPr/>
            </p:nvCxnSpPr>
            <p:spPr>
              <a:xfrm rot="5400000">
                <a:off x="7505701" y="5419714"/>
                <a:ext cx="152400" cy="76200"/>
              </a:xfrm>
              <a:prstGeom prst="curvedConnector3">
                <a:avLst/>
              </a:prstGeom>
              <a:noFill/>
              <a:ln w="28575" cap="flat" cmpd="sng" algn="ctr">
                <a:solidFill>
                  <a:srgbClr val="0070C0"/>
                </a:solidFill>
                <a:prstDash val="solid"/>
              </a:ln>
              <a:effectLst/>
            </p:spPr>
          </p:cxnSp>
          <p:cxnSp>
            <p:nvCxnSpPr>
              <p:cNvPr id="64" name="Curved Connector 63">
                <a:extLst>
                  <a:ext uri="{FF2B5EF4-FFF2-40B4-BE49-F238E27FC236}">
                    <a16:creationId xmlns:a16="http://schemas.microsoft.com/office/drawing/2014/main" id="{1098B8DF-06A4-7B4E-89A5-9FB9CD63D78F}"/>
                  </a:ext>
                </a:extLst>
              </p:cNvPr>
              <p:cNvCxnSpPr/>
              <p:nvPr/>
            </p:nvCxnSpPr>
            <p:spPr>
              <a:xfrm rot="5400000">
                <a:off x="7429501" y="4352914"/>
                <a:ext cx="152400" cy="76200"/>
              </a:xfrm>
              <a:prstGeom prst="curvedConnector3">
                <a:avLst/>
              </a:prstGeom>
              <a:noFill/>
              <a:ln w="28575" cap="flat" cmpd="sng" algn="ctr">
                <a:solidFill>
                  <a:srgbClr val="0070C0"/>
                </a:solidFill>
                <a:prstDash val="solid"/>
              </a:ln>
              <a:effectLst/>
            </p:spPr>
          </p:cxnSp>
          <p:cxnSp>
            <p:nvCxnSpPr>
              <p:cNvPr id="65" name="Curved Connector 64">
                <a:extLst>
                  <a:ext uri="{FF2B5EF4-FFF2-40B4-BE49-F238E27FC236}">
                    <a16:creationId xmlns:a16="http://schemas.microsoft.com/office/drawing/2014/main" id="{BE7B3199-8914-F641-993B-C65473B1598A}"/>
                  </a:ext>
                </a:extLst>
              </p:cNvPr>
              <p:cNvCxnSpPr/>
              <p:nvPr/>
            </p:nvCxnSpPr>
            <p:spPr>
              <a:xfrm rot="5400000">
                <a:off x="7505701" y="3362314"/>
                <a:ext cx="152400" cy="76200"/>
              </a:xfrm>
              <a:prstGeom prst="curvedConnector3">
                <a:avLst/>
              </a:prstGeom>
              <a:noFill/>
              <a:ln w="28575" cap="flat" cmpd="sng" algn="ctr">
                <a:solidFill>
                  <a:srgbClr val="0070C0"/>
                </a:solidFill>
                <a:prstDash val="solid"/>
              </a:ln>
              <a:effectLst/>
            </p:spPr>
          </p:cxnSp>
          <p:cxnSp>
            <p:nvCxnSpPr>
              <p:cNvPr id="66" name="Curved Connector 65">
                <a:extLst>
                  <a:ext uri="{FF2B5EF4-FFF2-40B4-BE49-F238E27FC236}">
                    <a16:creationId xmlns:a16="http://schemas.microsoft.com/office/drawing/2014/main" id="{18B861C4-DA41-304E-B4A8-4704DEFB7F52}"/>
                  </a:ext>
                </a:extLst>
              </p:cNvPr>
              <p:cNvCxnSpPr/>
              <p:nvPr/>
            </p:nvCxnSpPr>
            <p:spPr>
              <a:xfrm rot="5400000">
                <a:off x="6743701" y="4048114"/>
                <a:ext cx="152400" cy="76200"/>
              </a:xfrm>
              <a:prstGeom prst="curvedConnector3">
                <a:avLst/>
              </a:prstGeom>
              <a:noFill/>
              <a:ln w="28575" cap="flat" cmpd="sng" algn="ctr">
                <a:solidFill>
                  <a:srgbClr val="0070C0"/>
                </a:solidFill>
                <a:prstDash val="solid"/>
              </a:ln>
              <a:effectLst/>
            </p:spPr>
          </p:cxnSp>
          <p:cxnSp>
            <p:nvCxnSpPr>
              <p:cNvPr id="67" name="Curved Connector 66">
                <a:extLst>
                  <a:ext uri="{FF2B5EF4-FFF2-40B4-BE49-F238E27FC236}">
                    <a16:creationId xmlns:a16="http://schemas.microsoft.com/office/drawing/2014/main" id="{B6D50D9C-CAAC-1944-A55E-14B9669D1690}"/>
                  </a:ext>
                </a:extLst>
              </p:cNvPr>
              <p:cNvCxnSpPr/>
              <p:nvPr/>
            </p:nvCxnSpPr>
            <p:spPr>
              <a:xfrm rot="5400000">
                <a:off x="7505701" y="4657714"/>
                <a:ext cx="152400" cy="76200"/>
              </a:xfrm>
              <a:prstGeom prst="curvedConnector3">
                <a:avLst/>
              </a:prstGeom>
              <a:noFill/>
              <a:ln w="28575" cap="flat" cmpd="sng" algn="ctr">
                <a:solidFill>
                  <a:srgbClr val="0070C0"/>
                </a:solidFill>
                <a:prstDash val="solid"/>
              </a:ln>
              <a:effectLst/>
            </p:spPr>
          </p:cxnSp>
          <p:sp>
            <p:nvSpPr>
              <p:cNvPr id="68" name="TextBox 67">
                <a:extLst>
                  <a:ext uri="{FF2B5EF4-FFF2-40B4-BE49-F238E27FC236}">
                    <a16:creationId xmlns:a16="http://schemas.microsoft.com/office/drawing/2014/main" id="{8B54A71F-18E5-8F46-B088-34987D5FC2A0}"/>
                  </a:ext>
                </a:extLst>
              </p:cNvPr>
              <p:cNvSpPr txBox="1"/>
              <p:nvPr/>
            </p:nvSpPr>
            <p:spPr>
              <a:xfrm>
                <a:off x="9136124" y="5103929"/>
                <a:ext cx="1251387" cy="738664"/>
              </a:xfrm>
              <a:prstGeom prst="rect">
                <a:avLst/>
              </a:prstGeom>
              <a:noFill/>
            </p:spPr>
            <p:txBody>
              <a:bodyPr wrap="square" rtlCol="0">
                <a:spAutoFit/>
              </a:bodyPr>
              <a:lstStyle/>
              <a:p>
                <a:pPr algn="ctr" defTabSz="457200" fontAlgn="auto">
                  <a:spcBef>
                    <a:spcPts val="0"/>
                  </a:spcBef>
                  <a:spcAft>
                    <a:spcPts val="0"/>
                  </a:spcAft>
                  <a:defRPr/>
                </a:pPr>
                <a:r>
                  <a:rPr lang="en-US" sz="1400" kern="0" dirty="0">
                    <a:solidFill>
                      <a:prstClr val="black"/>
                    </a:solidFill>
                    <a:latin typeface="Arial"/>
                    <a:cs typeface="Arial"/>
                  </a:rPr>
                  <a:t>Near-zero physiologic background</a:t>
                </a:r>
              </a:p>
            </p:txBody>
          </p:sp>
          <p:sp>
            <p:nvSpPr>
              <p:cNvPr id="69" name="TextBox 68">
                <a:extLst>
                  <a:ext uri="{FF2B5EF4-FFF2-40B4-BE49-F238E27FC236}">
                    <a16:creationId xmlns:a16="http://schemas.microsoft.com/office/drawing/2014/main" id="{35205692-C07F-7340-BAB9-B9C92956D8CD}"/>
                  </a:ext>
                </a:extLst>
              </p:cNvPr>
              <p:cNvSpPr txBox="1"/>
              <p:nvPr/>
            </p:nvSpPr>
            <p:spPr>
              <a:xfrm>
                <a:off x="9046090" y="4181510"/>
                <a:ext cx="1575247" cy="307777"/>
              </a:xfrm>
              <a:prstGeom prst="rect">
                <a:avLst/>
              </a:prstGeom>
              <a:noFill/>
            </p:spPr>
            <p:txBody>
              <a:bodyPr wrap="none" rtlCol="0">
                <a:spAutoFit/>
              </a:bodyPr>
              <a:lstStyle/>
              <a:p>
                <a:pPr defTabSz="457200" fontAlgn="auto">
                  <a:spcBef>
                    <a:spcPts val="0"/>
                  </a:spcBef>
                  <a:spcAft>
                    <a:spcPts val="0"/>
                  </a:spcAft>
                  <a:defRPr/>
                </a:pPr>
                <a:r>
                  <a:rPr lang="en-US" sz="1400" kern="0" dirty="0">
                    <a:solidFill>
                      <a:prstClr val="black"/>
                    </a:solidFill>
                    <a:latin typeface="Arial"/>
                    <a:cs typeface="Arial"/>
                  </a:rPr>
                  <a:t>All tumor-derived</a:t>
                </a:r>
              </a:p>
            </p:txBody>
          </p:sp>
          <p:grpSp>
            <p:nvGrpSpPr>
              <p:cNvPr id="70" name="Group 326">
                <a:extLst>
                  <a:ext uri="{FF2B5EF4-FFF2-40B4-BE49-F238E27FC236}">
                    <a16:creationId xmlns:a16="http://schemas.microsoft.com/office/drawing/2014/main" id="{8F65948B-0C1F-7245-9A8F-D154C5D8D484}"/>
                  </a:ext>
                </a:extLst>
              </p:cNvPr>
              <p:cNvGrpSpPr/>
              <p:nvPr/>
            </p:nvGrpSpPr>
            <p:grpSpPr>
              <a:xfrm>
                <a:off x="8403144" y="3241834"/>
                <a:ext cx="642911" cy="2460988"/>
                <a:chOff x="8403144" y="3284038"/>
                <a:chExt cx="642911" cy="2460988"/>
              </a:xfrm>
            </p:grpSpPr>
            <p:pic>
              <p:nvPicPr>
                <p:cNvPr id="77" name="Picture 76">
                  <a:extLst>
                    <a:ext uri="{FF2B5EF4-FFF2-40B4-BE49-F238E27FC236}">
                      <a16:creationId xmlns:a16="http://schemas.microsoft.com/office/drawing/2014/main" id="{1C3F4686-462F-C941-87B9-AAACEB9B446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403144" y="3284038"/>
                  <a:ext cx="594718" cy="2460988"/>
                </a:xfrm>
                <a:prstGeom prst="rect">
                  <a:avLst/>
                </a:prstGeom>
              </p:spPr>
            </p:pic>
            <p:sp>
              <p:nvSpPr>
                <p:cNvPr id="78" name="Rectangle 77">
                  <a:extLst>
                    <a:ext uri="{FF2B5EF4-FFF2-40B4-BE49-F238E27FC236}">
                      <a16:creationId xmlns:a16="http://schemas.microsoft.com/office/drawing/2014/main" id="{F3839A66-A7CE-EA4E-81B9-EBD1F22282F6}"/>
                    </a:ext>
                  </a:extLst>
                </p:cNvPr>
                <p:cNvSpPr/>
                <p:nvPr/>
              </p:nvSpPr>
              <p:spPr>
                <a:xfrm>
                  <a:off x="8916568" y="3649521"/>
                  <a:ext cx="129487" cy="2019300"/>
                </a:xfrm>
                <a:prstGeom prst="rect">
                  <a:avLst/>
                </a:prstGeom>
                <a:solidFill>
                  <a:sysClr val="window" lastClr="FFFFFF"/>
                </a:solidFill>
                <a:ln w="12700" cap="flat" cmpd="sng" algn="ctr">
                  <a:noFill/>
                  <a:prstDash val="solid"/>
                </a:ln>
                <a:effectLst/>
              </p:spPr>
              <p:txBody>
                <a:bodyPr rtlCol="0" anchor="ctr"/>
                <a:lstStyle/>
                <a:p>
                  <a:pPr algn="ctr" defTabSz="457200" fontAlgn="auto">
                    <a:spcBef>
                      <a:spcPts val="0"/>
                    </a:spcBef>
                    <a:spcAft>
                      <a:spcPts val="0"/>
                    </a:spcAft>
                    <a:defRPr/>
                  </a:pPr>
                  <a:endParaRPr lang="en-US" sz="1800" kern="0">
                    <a:solidFill>
                      <a:prstClr val="white"/>
                    </a:solidFill>
                    <a:latin typeface="Trebuchet MS"/>
                    <a:ea typeface=""/>
                    <a:cs typeface=""/>
                  </a:endParaRPr>
                </a:p>
              </p:txBody>
            </p:sp>
          </p:grpSp>
          <p:cxnSp>
            <p:nvCxnSpPr>
              <p:cNvPr id="71" name="Curved Connector 70">
                <a:extLst>
                  <a:ext uri="{FF2B5EF4-FFF2-40B4-BE49-F238E27FC236}">
                    <a16:creationId xmlns:a16="http://schemas.microsoft.com/office/drawing/2014/main" id="{8FAF45FD-B693-AA46-9194-82C08623B423}"/>
                  </a:ext>
                </a:extLst>
              </p:cNvPr>
              <p:cNvCxnSpPr/>
              <p:nvPr/>
            </p:nvCxnSpPr>
            <p:spPr>
              <a:xfrm rot="5400000">
                <a:off x="8549925" y="3921118"/>
                <a:ext cx="152400" cy="76200"/>
              </a:xfrm>
              <a:prstGeom prst="curvedConnector3">
                <a:avLst/>
              </a:prstGeom>
              <a:noFill/>
              <a:ln w="28575" cap="flat" cmpd="sng" algn="ctr">
                <a:solidFill>
                  <a:srgbClr val="0070C0"/>
                </a:solidFill>
                <a:prstDash val="solid"/>
              </a:ln>
              <a:effectLst/>
            </p:spPr>
          </p:cxnSp>
          <p:cxnSp>
            <p:nvCxnSpPr>
              <p:cNvPr id="72" name="Curved Connector 71">
                <a:extLst>
                  <a:ext uri="{FF2B5EF4-FFF2-40B4-BE49-F238E27FC236}">
                    <a16:creationId xmlns:a16="http://schemas.microsoft.com/office/drawing/2014/main" id="{A2C4BEAF-0F39-4247-B7DD-6B286B05E254}"/>
                  </a:ext>
                </a:extLst>
              </p:cNvPr>
              <p:cNvCxnSpPr/>
              <p:nvPr/>
            </p:nvCxnSpPr>
            <p:spPr>
              <a:xfrm rot="5400000">
                <a:off x="8702325" y="4581523"/>
                <a:ext cx="152400" cy="76200"/>
              </a:xfrm>
              <a:prstGeom prst="curvedConnector3">
                <a:avLst/>
              </a:prstGeom>
              <a:noFill/>
              <a:ln w="28575" cap="flat" cmpd="sng" algn="ctr">
                <a:solidFill>
                  <a:srgbClr val="0070C0"/>
                </a:solidFill>
                <a:prstDash val="solid"/>
              </a:ln>
              <a:effectLst/>
            </p:spPr>
          </p:cxnSp>
          <p:cxnSp>
            <p:nvCxnSpPr>
              <p:cNvPr id="73" name="Curved Connector 72">
                <a:extLst>
                  <a:ext uri="{FF2B5EF4-FFF2-40B4-BE49-F238E27FC236}">
                    <a16:creationId xmlns:a16="http://schemas.microsoft.com/office/drawing/2014/main" id="{A3D995FD-F5FD-1745-825D-CE12C1386ADA}"/>
                  </a:ext>
                </a:extLst>
              </p:cNvPr>
              <p:cNvCxnSpPr/>
              <p:nvPr/>
            </p:nvCxnSpPr>
            <p:spPr>
              <a:xfrm rot="5400000">
                <a:off x="8504766" y="4451701"/>
                <a:ext cx="152400" cy="76200"/>
              </a:xfrm>
              <a:prstGeom prst="curvedConnector3">
                <a:avLst/>
              </a:prstGeom>
              <a:noFill/>
              <a:ln w="28575" cap="flat" cmpd="sng" algn="ctr">
                <a:solidFill>
                  <a:srgbClr val="0070C0"/>
                </a:solidFill>
                <a:prstDash val="solid"/>
              </a:ln>
              <a:effectLst/>
            </p:spPr>
          </p:cxnSp>
          <p:cxnSp>
            <p:nvCxnSpPr>
              <p:cNvPr id="74" name="Curved Connector 73">
                <a:extLst>
                  <a:ext uri="{FF2B5EF4-FFF2-40B4-BE49-F238E27FC236}">
                    <a16:creationId xmlns:a16="http://schemas.microsoft.com/office/drawing/2014/main" id="{474A4992-5D06-5D4C-9832-A9BB80D8D60E}"/>
                  </a:ext>
                </a:extLst>
              </p:cNvPr>
              <p:cNvCxnSpPr/>
              <p:nvPr/>
            </p:nvCxnSpPr>
            <p:spPr>
              <a:xfrm rot="16200000" flipH="1">
                <a:off x="8665638" y="4299295"/>
                <a:ext cx="152400" cy="76200"/>
              </a:xfrm>
              <a:prstGeom prst="curvedConnector3">
                <a:avLst/>
              </a:prstGeom>
              <a:noFill/>
              <a:ln w="28575" cap="flat" cmpd="sng" algn="ctr">
                <a:solidFill>
                  <a:srgbClr val="0070C0"/>
                </a:solidFill>
                <a:prstDash val="solid"/>
              </a:ln>
              <a:effectLst/>
            </p:spPr>
          </p:cxnSp>
          <p:cxnSp>
            <p:nvCxnSpPr>
              <p:cNvPr id="75" name="Curved Connector 74">
                <a:extLst>
                  <a:ext uri="{FF2B5EF4-FFF2-40B4-BE49-F238E27FC236}">
                    <a16:creationId xmlns:a16="http://schemas.microsoft.com/office/drawing/2014/main" id="{1612F097-D4C4-0243-B83F-A3150CA100D1}"/>
                  </a:ext>
                </a:extLst>
              </p:cNvPr>
              <p:cNvCxnSpPr/>
              <p:nvPr/>
            </p:nvCxnSpPr>
            <p:spPr>
              <a:xfrm rot="16200000" flipH="1">
                <a:off x="8705148" y="4067869"/>
                <a:ext cx="152400" cy="76200"/>
              </a:xfrm>
              <a:prstGeom prst="curvedConnector3">
                <a:avLst/>
              </a:prstGeom>
              <a:noFill/>
              <a:ln w="28575" cap="flat" cmpd="sng" algn="ctr">
                <a:solidFill>
                  <a:srgbClr val="0070C0"/>
                </a:solidFill>
                <a:prstDash val="solid"/>
              </a:ln>
              <a:effectLst/>
            </p:spPr>
          </p:cxnSp>
          <p:sp>
            <p:nvSpPr>
              <p:cNvPr id="76" name="Right Brace 75">
                <a:extLst>
                  <a:ext uri="{FF2B5EF4-FFF2-40B4-BE49-F238E27FC236}">
                    <a16:creationId xmlns:a16="http://schemas.microsoft.com/office/drawing/2014/main" id="{DF4B75FF-ACD1-854C-B5CC-2383DD90421E}"/>
                  </a:ext>
                </a:extLst>
              </p:cNvPr>
              <p:cNvSpPr/>
              <p:nvPr/>
            </p:nvSpPr>
            <p:spPr>
              <a:xfrm>
                <a:off x="8953170" y="3781413"/>
                <a:ext cx="179237" cy="1066801"/>
              </a:xfrm>
              <a:prstGeom prst="rightBrace">
                <a:avLst>
                  <a:gd name="adj1" fmla="val 67478"/>
                  <a:gd name="adj2" fmla="val 50000"/>
                </a:avLst>
              </a:prstGeom>
              <a:noFill/>
              <a:ln w="12700" cap="flat" cmpd="sng" algn="ctr">
                <a:solidFill>
                  <a:sysClr val="windowText" lastClr="000000"/>
                </a:solidFill>
                <a:prstDash val="solid"/>
              </a:ln>
              <a:effectLst/>
            </p:spPr>
            <p:txBody>
              <a:bodyPr rtlCol="0" anchor="ctr"/>
              <a:lstStyle/>
              <a:p>
                <a:pPr algn="ctr" defTabSz="457200" fontAlgn="auto">
                  <a:spcBef>
                    <a:spcPts val="0"/>
                  </a:spcBef>
                  <a:spcAft>
                    <a:spcPts val="0"/>
                  </a:spcAft>
                  <a:defRPr/>
                </a:pPr>
                <a:endParaRPr lang="en-US" sz="1800" kern="0">
                  <a:solidFill>
                    <a:prstClr val="white"/>
                  </a:solidFill>
                  <a:latin typeface="Trebuchet MS"/>
                  <a:ea typeface=""/>
                  <a:cs typeface=""/>
                </a:endParaRPr>
              </a:p>
            </p:txBody>
          </p:sp>
        </p:grpSp>
        <p:cxnSp>
          <p:nvCxnSpPr>
            <p:cNvPr id="47" name="Straight Arrow Connector 46">
              <a:extLst>
                <a:ext uri="{FF2B5EF4-FFF2-40B4-BE49-F238E27FC236}">
                  <a16:creationId xmlns:a16="http://schemas.microsoft.com/office/drawing/2014/main" id="{753B1F4F-6A65-3448-B938-E36242CA64A0}"/>
                </a:ext>
              </a:extLst>
            </p:cNvPr>
            <p:cNvCxnSpPr>
              <a:endCxn id="78" idx="7"/>
            </p:cNvCxnSpPr>
            <p:nvPr/>
          </p:nvCxnSpPr>
          <p:spPr>
            <a:xfrm flipH="1">
              <a:off x="2944070" y="3751082"/>
              <a:ext cx="312907" cy="109850"/>
            </a:xfrm>
            <a:prstGeom prst="straightConnector1">
              <a:avLst/>
            </a:prstGeom>
            <a:noFill/>
            <a:ln w="19050" cap="flat" cmpd="sng" algn="ctr">
              <a:solidFill>
                <a:sysClr val="windowText" lastClr="000000"/>
              </a:solidFill>
              <a:prstDash val="solid"/>
              <a:tailEnd type="triangle"/>
            </a:ln>
            <a:effectLst/>
          </p:spPr>
        </p:cxnSp>
        <p:cxnSp>
          <p:nvCxnSpPr>
            <p:cNvPr id="48" name="Straight Arrow Connector 47">
              <a:extLst>
                <a:ext uri="{FF2B5EF4-FFF2-40B4-BE49-F238E27FC236}">
                  <a16:creationId xmlns:a16="http://schemas.microsoft.com/office/drawing/2014/main" id="{DF98E4FA-3788-114B-8062-88DA77A10A87}"/>
                </a:ext>
              </a:extLst>
            </p:cNvPr>
            <p:cNvCxnSpPr/>
            <p:nvPr/>
          </p:nvCxnSpPr>
          <p:spPr>
            <a:xfrm flipH="1" flipV="1">
              <a:off x="2972997" y="4146107"/>
              <a:ext cx="345985" cy="207652"/>
            </a:xfrm>
            <a:prstGeom prst="straightConnector1">
              <a:avLst/>
            </a:prstGeom>
            <a:noFill/>
            <a:ln w="19050" cap="flat" cmpd="sng" algn="ctr">
              <a:solidFill>
                <a:sysClr val="windowText" lastClr="000000"/>
              </a:solidFill>
              <a:prstDash val="solid"/>
              <a:tailEnd type="triangle"/>
            </a:ln>
            <a:effectLst/>
          </p:spPr>
        </p:cxnSp>
      </p:grpSp>
    </p:spTree>
    <p:extLst>
      <p:ext uri="{BB962C8B-B14F-4D97-AF65-F5344CB8AC3E}">
        <p14:creationId xmlns:p14="http://schemas.microsoft.com/office/powerpoint/2010/main" val="538718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type="title"/>
          </p:nvPr>
        </p:nvSpPr>
        <p:spPr/>
        <p:txBody>
          <a:bodyPr/>
          <a:lstStyle/>
          <a:p>
            <a:pPr eaLnBrk="1" hangingPunct="1"/>
            <a:endParaRPr lang="en-US" sz="2800" dirty="0">
              <a:latin typeface="Corbel" charset="0"/>
              <a:ea typeface="ＭＳ Ｐゴシック" charset="0"/>
              <a:cs typeface="ＭＳ Ｐゴシック" charset="0"/>
            </a:endParaRPr>
          </a:p>
          <a:p>
            <a:pPr eaLnBrk="1" hangingPunct="1"/>
            <a:endParaRPr lang="en-US" dirty="0">
              <a:latin typeface="Corbel" charset="0"/>
              <a:ea typeface="ＭＳ Ｐゴシック" charset="0"/>
              <a:cs typeface="ＭＳ Ｐゴシック" charset="0"/>
            </a:endParaRPr>
          </a:p>
          <a:p>
            <a:pPr eaLnBrk="1" hangingPunct="1"/>
            <a:endParaRPr lang="en-US" dirty="0">
              <a:latin typeface="Corbel" charset="0"/>
              <a:ea typeface="ＭＳ Ｐゴシック" charset="0"/>
              <a:cs typeface="ＭＳ Ｐゴシック" charset="0"/>
            </a:endParaRPr>
          </a:p>
        </p:txBody>
      </p:sp>
      <p:sp>
        <p:nvSpPr>
          <p:cNvPr id="6" name="Title 1"/>
          <p:cNvSpPr txBox="1">
            <a:spLocks/>
          </p:cNvSpPr>
          <p:nvPr/>
        </p:nvSpPr>
        <p:spPr bwMode="auto">
          <a:xfrm>
            <a:off x="1828800" y="0"/>
            <a:ext cx="8502650" cy="13096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algn="ctr">
              <a:defRPr/>
            </a:pPr>
            <a:r>
              <a:rPr lang="en-US" sz="4000" dirty="0">
                <a:solidFill>
                  <a:schemeClr val="tx1"/>
                </a:solidFill>
                <a:latin typeface="Arial" panose="020B0604020202020204" pitchFamily="34" charset="0"/>
                <a:ea typeface="ＭＳ Ｐゴシック" pitchFamily="-106" charset="-128"/>
                <a:cs typeface="Arial" panose="020B0604020202020204" pitchFamily="34" charset="0"/>
              </a:rPr>
              <a:t>Project Aims</a:t>
            </a:r>
          </a:p>
        </p:txBody>
      </p:sp>
      <p:sp>
        <p:nvSpPr>
          <p:cNvPr id="2" name="TextBox 1">
            <a:extLst>
              <a:ext uri="{FF2B5EF4-FFF2-40B4-BE49-F238E27FC236}">
                <a16:creationId xmlns:a16="http://schemas.microsoft.com/office/drawing/2014/main" id="{3EE19334-8876-3A49-AE49-4C10C549F929}"/>
              </a:ext>
            </a:extLst>
          </p:cNvPr>
          <p:cNvSpPr txBox="1"/>
          <p:nvPr/>
        </p:nvSpPr>
        <p:spPr>
          <a:xfrm>
            <a:off x="1828800" y="1309689"/>
            <a:ext cx="8763000" cy="4524315"/>
          </a:xfrm>
          <a:prstGeom prst="rect">
            <a:avLst/>
          </a:prstGeom>
          <a:noFill/>
        </p:spPr>
        <p:txBody>
          <a:bodyPr wrap="square" rtlCol="0">
            <a:spAutoFit/>
          </a:bodyPr>
          <a:lstStyle/>
          <a:p>
            <a:pPr marL="457200" indent="-457200">
              <a:buAutoNum type="arabicPeriod"/>
            </a:pPr>
            <a:r>
              <a:rPr lang="en-US" b="1" dirty="0">
                <a:solidFill>
                  <a:schemeClr val="tx1"/>
                </a:solidFill>
                <a:latin typeface="Arial" panose="020B0604020202020204" pitchFamily="34" charset="0"/>
                <a:cs typeface="Arial" panose="020B0604020202020204" pitchFamily="34" charset="0"/>
              </a:rPr>
              <a:t>Optimize an NGS-based ctDNA assay with:</a:t>
            </a:r>
          </a:p>
          <a:p>
            <a:pPr marL="800100" lvl="1" indent="-3429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rigorous error suppression</a:t>
            </a:r>
          </a:p>
          <a:p>
            <a:pPr marL="800100" lvl="1" indent="-3429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high-yield library conversion</a:t>
            </a:r>
          </a:p>
          <a:p>
            <a:pPr marL="800100" lvl="1" indent="-3429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broad coverage of genomic alterations</a:t>
            </a:r>
          </a:p>
          <a:p>
            <a:pPr marL="342900" indent="-342900">
              <a:buFont typeface="Arial" panose="020B0604020202020204" pitchFamily="34" charset="0"/>
              <a:buChar char="•"/>
            </a:pPr>
            <a:endParaRPr lang="en-US" b="1" dirty="0">
              <a:solidFill>
                <a:schemeClr val="tx1"/>
              </a:solidFill>
              <a:latin typeface="Arial" panose="020B0604020202020204" pitchFamily="34" charset="0"/>
              <a:cs typeface="Arial" panose="020B0604020202020204" pitchFamily="34" charset="0"/>
            </a:endParaRPr>
          </a:p>
          <a:p>
            <a:pPr marL="458788" indent="-449263"/>
            <a:r>
              <a:rPr lang="en-US" b="1" dirty="0">
                <a:solidFill>
                  <a:schemeClr val="tx1"/>
                </a:solidFill>
                <a:latin typeface="Arial" panose="020B0604020202020204" pitchFamily="34" charset="0"/>
                <a:cs typeface="Arial" panose="020B0604020202020204" pitchFamily="34" charset="0"/>
              </a:rPr>
              <a:t>2.  Develop and train a machine learning algorithm to distinguish individuals with early-stage lung cancer from heavy smokers without cancer.</a:t>
            </a:r>
          </a:p>
          <a:p>
            <a:endParaRPr lang="en-US" b="1" dirty="0">
              <a:solidFill>
                <a:schemeClr val="tx1"/>
              </a:solidFill>
              <a:latin typeface="Arial" panose="020B0604020202020204" pitchFamily="34" charset="0"/>
              <a:cs typeface="Arial" panose="020B0604020202020204" pitchFamily="34" charset="0"/>
            </a:endParaRPr>
          </a:p>
          <a:p>
            <a:pPr marL="457200" indent="-457200">
              <a:buAutoNum type="arabicPeriod" startAt="3"/>
            </a:pPr>
            <a:r>
              <a:rPr lang="en-US" b="1" dirty="0">
                <a:solidFill>
                  <a:schemeClr val="tx1"/>
                </a:solidFill>
                <a:latin typeface="Arial" panose="020B0604020202020204" pitchFamily="34" charset="0"/>
                <a:cs typeface="Arial" panose="020B0604020202020204" pitchFamily="34" charset="0"/>
              </a:rPr>
              <a:t>Evaluate assay performance on:</a:t>
            </a:r>
          </a:p>
          <a:p>
            <a:pPr marL="800100" lvl="1" indent="-3429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patients with known early-stage lung cancer</a:t>
            </a:r>
          </a:p>
          <a:p>
            <a:pPr marL="800100" lvl="1" indent="-3429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subjects undergoing CT-based lung cancer screening</a:t>
            </a:r>
          </a:p>
        </p:txBody>
      </p:sp>
    </p:spTree>
    <p:extLst>
      <p:ext uri="{BB962C8B-B14F-4D97-AF65-F5344CB8AC3E}">
        <p14:creationId xmlns:p14="http://schemas.microsoft.com/office/powerpoint/2010/main" val="2211689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4752" y="0"/>
            <a:ext cx="9144000" cy="1157541"/>
          </a:xfrm>
        </p:spPr>
        <p:txBody>
          <a:bodyPr>
            <a:normAutofit fontScale="90000"/>
          </a:bodyPr>
          <a:lstStyle/>
          <a:p>
            <a:r>
              <a:rPr lang="en-US" sz="4000" b="1" dirty="0">
                <a:latin typeface="+mn-lt"/>
              </a:rPr>
              <a:t>Earlier Detection of Cancer Using Non-Plasma Based Liquid Biopsies</a:t>
            </a:r>
          </a:p>
        </p:txBody>
      </p:sp>
      <p:sp>
        <p:nvSpPr>
          <p:cNvPr id="3" name="Subtitle 2"/>
          <p:cNvSpPr>
            <a:spLocks noGrp="1"/>
          </p:cNvSpPr>
          <p:nvPr>
            <p:ph type="subTitle" idx="1"/>
          </p:nvPr>
        </p:nvSpPr>
        <p:spPr>
          <a:xfrm>
            <a:off x="1341120" y="1212406"/>
            <a:ext cx="9144000" cy="969962"/>
          </a:xfrm>
        </p:spPr>
        <p:txBody>
          <a:bodyPr/>
          <a:lstStyle/>
          <a:p>
            <a:r>
              <a:rPr lang="en-US" dirty="0"/>
              <a:t>Nick Papadopoulos and Chetan Bettegowda</a:t>
            </a:r>
          </a:p>
          <a:p>
            <a:r>
              <a:rPr lang="en-US" dirty="0"/>
              <a:t>Johns Hopkins School of Medicine</a:t>
            </a:r>
          </a:p>
        </p:txBody>
      </p:sp>
      <p:sp>
        <p:nvSpPr>
          <p:cNvPr id="5" name="TextBox 4"/>
          <p:cNvSpPr txBox="1"/>
          <p:nvPr/>
        </p:nvSpPr>
        <p:spPr>
          <a:xfrm>
            <a:off x="430596" y="2442744"/>
            <a:ext cx="11576303" cy="1938992"/>
          </a:xfrm>
          <a:prstGeom prst="rect">
            <a:avLst/>
          </a:prstGeom>
          <a:noFill/>
        </p:spPr>
        <p:txBody>
          <a:bodyPr wrap="square" rtlCol="0">
            <a:spAutoFit/>
          </a:bodyPr>
          <a:lstStyle/>
          <a:p>
            <a:r>
              <a:rPr lang="en-US" b="1" dirty="0">
                <a:solidFill>
                  <a:schemeClr val="tx1"/>
                </a:solidFill>
              </a:rPr>
              <a:t>Overall goal</a:t>
            </a:r>
          </a:p>
          <a:p>
            <a:r>
              <a:rPr lang="en-US" dirty="0">
                <a:solidFill>
                  <a:schemeClr val="tx1"/>
                </a:solidFill>
              </a:rPr>
              <a:t>To develop minimally invasive tests in body fluids for the earlier detection of cancer.</a:t>
            </a:r>
          </a:p>
          <a:p>
            <a:endParaRPr lang="en-US" b="1" dirty="0">
              <a:solidFill>
                <a:schemeClr val="tx1"/>
              </a:solidFill>
            </a:endParaRPr>
          </a:p>
          <a:p>
            <a:r>
              <a:rPr lang="en-US" b="1" dirty="0">
                <a:solidFill>
                  <a:schemeClr val="tx1"/>
                </a:solidFill>
              </a:rPr>
              <a:t>A combination of aneuploidy and a well curated gene panel should be an efficient set of biomarkers</a:t>
            </a:r>
          </a:p>
        </p:txBody>
      </p:sp>
      <p:sp>
        <p:nvSpPr>
          <p:cNvPr id="6" name="TextBox 5"/>
          <p:cNvSpPr txBox="1"/>
          <p:nvPr/>
        </p:nvSpPr>
        <p:spPr>
          <a:xfrm>
            <a:off x="339157" y="4704586"/>
            <a:ext cx="11576303" cy="1569660"/>
          </a:xfrm>
          <a:prstGeom prst="rect">
            <a:avLst/>
          </a:prstGeom>
          <a:noFill/>
        </p:spPr>
        <p:txBody>
          <a:bodyPr wrap="square" rtlCol="0">
            <a:spAutoFit/>
          </a:bodyPr>
          <a:lstStyle/>
          <a:p>
            <a:r>
              <a:rPr lang="en-US" b="1" dirty="0">
                <a:solidFill>
                  <a:schemeClr val="tx1"/>
                </a:solidFill>
              </a:rPr>
              <a:t>Clinical Need and Focus of the proposal</a:t>
            </a:r>
          </a:p>
          <a:p>
            <a:pPr marL="342900" indent="-342900">
              <a:buAutoNum type="alphaUcParenR"/>
            </a:pPr>
            <a:r>
              <a:rPr lang="en-US" dirty="0">
                <a:solidFill>
                  <a:schemeClr val="tx1"/>
                </a:solidFill>
              </a:rPr>
              <a:t>CSF for the detection of CNS tumors</a:t>
            </a:r>
          </a:p>
          <a:p>
            <a:pPr marL="342900" indent="-342900">
              <a:buAutoNum type="alphaUcParenR"/>
            </a:pPr>
            <a:r>
              <a:rPr lang="en-US" dirty="0">
                <a:solidFill>
                  <a:schemeClr val="tx1"/>
                </a:solidFill>
              </a:rPr>
              <a:t>Saliva for the detection of Head &amp; Neck cancers</a:t>
            </a:r>
          </a:p>
          <a:p>
            <a:pPr marL="342900" indent="-342900">
              <a:buAutoNum type="alphaUcParenR"/>
            </a:pPr>
            <a:r>
              <a:rPr lang="en-US" dirty="0">
                <a:solidFill>
                  <a:schemeClr val="tx1"/>
                </a:solidFill>
              </a:rPr>
              <a:t>Stool for early stage cancer and adenomas</a:t>
            </a:r>
          </a:p>
        </p:txBody>
      </p:sp>
    </p:spTree>
    <p:extLst>
      <p:ext uri="{BB962C8B-B14F-4D97-AF65-F5344CB8AC3E}">
        <p14:creationId xmlns:p14="http://schemas.microsoft.com/office/powerpoint/2010/main" val="1770638673"/>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Rational for Non-plasma based liquid biopsies </a:t>
            </a:r>
          </a:p>
        </p:txBody>
      </p:sp>
      <p:sp>
        <p:nvSpPr>
          <p:cNvPr id="3" name="Content Placeholder 2"/>
          <p:cNvSpPr>
            <a:spLocks noGrp="1"/>
          </p:cNvSpPr>
          <p:nvPr>
            <p:ph idx="1"/>
          </p:nvPr>
        </p:nvSpPr>
        <p:spPr>
          <a:xfrm>
            <a:off x="838200" y="1825625"/>
            <a:ext cx="10515600" cy="4724804"/>
          </a:xfrm>
        </p:spPr>
        <p:txBody>
          <a:bodyPr>
            <a:normAutofit fontScale="85000" lnSpcReduction="20000"/>
          </a:bodyPr>
          <a:lstStyle/>
          <a:p>
            <a:r>
              <a:rPr lang="en-US" dirty="0"/>
              <a:t>Plasma: </a:t>
            </a:r>
          </a:p>
          <a:p>
            <a:pPr lvl="1"/>
            <a:r>
              <a:rPr lang="en-US" dirty="0"/>
              <a:t>Advantages: </a:t>
            </a:r>
          </a:p>
          <a:p>
            <a:pPr lvl="2"/>
            <a:r>
              <a:rPr lang="en-US" dirty="0"/>
              <a:t>Universal body fluid for detecting cancer</a:t>
            </a:r>
          </a:p>
          <a:p>
            <a:pPr lvl="2"/>
            <a:r>
              <a:rPr lang="en-US" dirty="0"/>
              <a:t>Easily obtainable sample with great compliance</a:t>
            </a:r>
          </a:p>
          <a:p>
            <a:pPr lvl="1"/>
            <a:r>
              <a:rPr lang="en-US" dirty="0"/>
              <a:t>Disadvantages:</a:t>
            </a:r>
          </a:p>
          <a:p>
            <a:pPr lvl="2"/>
            <a:r>
              <a:rPr lang="en-US" dirty="0"/>
              <a:t>Not all tumor types, especially early stage tumors, “shed” their DNA in the circulation</a:t>
            </a:r>
          </a:p>
          <a:p>
            <a:pPr lvl="2"/>
            <a:r>
              <a:rPr lang="en-US" dirty="0"/>
              <a:t>Stochastic events due to limited molecules and to small amount of sample</a:t>
            </a:r>
          </a:p>
          <a:p>
            <a:endParaRPr lang="en-US" dirty="0"/>
          </a:p>
          <a:p>
            <a:r>
              <a:rPr lang="en-US" dirty="0"/>
              <a:t>Other fluids:</a:t>
            </a:r>
          </a:p>
          <a:p>
            <a:pPr lvl="1"/>
            <a:r>
              <a:rPr lang="en-US" dirty="0"/>
              <a:t>Advantages: </a:t>
            </a:r>
          </a:p>
          <a:p>
            <a:pPr lvl="2"/>
            <a:r>
              <a:rPr lang="en-US" dirty="0"/>
              <a:t>Provide opportunity for early detection of tumor-types not easily detectable in plasma</a:t>
            </a:r>
          </a:p>
          <a:p>
            <a:pPr lvl="2"/>
            <a:r>
              <a:rPr lang="en-US" dirty="0"/>
              <a:t>Higher nuclei acid yield – use of both the liquid and the cell fraction of the sample</a:t>
            </a:r>
          </a:p>
          <a:p>
            <a:pPr lvl="2"/>
            <a:r>
              <a:rPr lang="en-US" dirty="0"/>
              <a:t>Ideal for special clinical needs (target in this application) and high risk groups</a:t>
            </a:r>
          </a:p>
          <a:p>
            <a:pPr lvl="1"/>
            <a:r>
              <a:rPr lang="en-US" dirty="0"/>
              <a:t>Disadvantages:</a:t>
            </a:r>
          </a:p>
          <a:p>
            <a:pPr lvl="2"/>
            <a:r>
              <a:rPr lang="en-US" dirty="0"/>
              <a:t>In same cases obtaining the fluid is more invasive</a:t>
            </a:r>
          </a:p>
          <a:p>
            <a:pPr lvl="2"/>
            <a:r>
              <a:rPr lang="en-US" dirty="0"/>
              <a:t>Not universal</a:t>
            </a:r>
          </a:p>
          <a:p>
            <a:pPr lvl="2"/>
            <a:endParaRPr lang="en-US" dirty="0"/>
          </a:p>
        </p:txBody>
      </p:sp>
    </p:spTree>
    <p:extLst>
      <p:ext uri="{BB962C8B-B14F-4D97-AF65-F5344CB8AC3E}">
        <p14:creationId xmlns:p14="http://schemas.microsoft.com/office/powerpoint/2010/main" val="840225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Future of Screening – Combinations of </a:t>
            </a:r>
            <a:r>
              <a:rPr lang="en-US" b="1" dirty="0" err="1"/>
              <a:t>Analytes</a:t>
            </a:r>
            <a:r>
              <a:rPr lang="en-US" b="1" dirty="0"/>
              <a:t> and Fluids</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5246" y="1918088"/>
            <a:ext cx="1691942" cy="192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0381" y="1918088"/>
            <a:ext cx="1928813" cy="192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88997" y="4334330"/>
            <a:ext cx="2630199" cy="192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14586" y="4249711"/>
            <a:ext cx="1459189" cy="192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179755" y="2275725"/>
            <a:ext cx="1752065" cy="12135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88" b="1" dirty="0"/>
              <a:t>Multi-</a:t>
            </a:r>
            <a:r>
              <a:rPr lang="en-US" sz="1688" b="1" dirty="0" err="1"/>
              <a:t>Analyte</a:t>
            </a:r>
            <a:endParaRPr lang="en-US" sz="1688" b="1" dirty="0"/>
          </a:p>
          <a:p>
            <a:pPr algn="ctr"/>
            <a:r>
              <a:rPr lang="en-US" sz="1688" b="1" dirty="0"/>
              <a:t>Assays</a:t>
            </a:r>
          </a:p>
        </p:txBody>
      </p:sp>
      <p:pic>
        <p:nvPicPr>
          <p:cNvPr id="13"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45607" y="4334330"/>
            <a:ext cx="1285875" cy="192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4360069" y="2874351"/>
            <a:ext cx="578644" cy="1607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9"/>
          </a:p>
        </p:txBody>
      </p:sp>
      <p:sp>
        <p:nvSpPr>
          <p:cNvPr id="18" name="Right Arrow 17"/>
          <p:cNvSpPr/>
          <p:nvPr/>
        </p:nvSpPr>
        <p:spPr>
          <a:xfrm rot="10800000">
            <a:off x="7248278" y="2874350"/>
            <a:ext cx="578644" cy="1607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9"/>
          </a:p>
        </p:txBody>
      </p:sp>
      <p:sp>
        <p:nvSpPr>
          <p:cNvPr id="19" name="Right Arrow 18"/>
          <p:cNvSpPr/>
          <p:nvPr/>
        </p:nvSpPr>
        <p:spPr>
          <a:xfrm rot="18900000">
            <a:off x="4405782" y="3871295"/>
            <a:ext cx="578644" cy="1607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9"/>
          </a:p>
        </p:txBody>
      </p:sp>
      <p:sp>
        <p:nvSpPr>
          <p:cNvPr id="20" name="Right Arrow 19"/>
          <p:cNvSpPr/>
          <p:nvPr/>
        </p:nvSpPr>
        <p:spPr>
          <a:xfrm rot="13500000">
            <a:off x="7098611" y="3857844"/>
            <a:ext cx="578644" cy="1607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9"/>
          </a:p>
        </p:txBody>
      </p:sp>
      <p:sp>
        <p:nvSpPr>
          <p:cNvPr id="22" name="Right Arrow 21"/>
          <p:cNvSpPr/>
          <p:nvPr/>
        </p:nvSpPr>
        <p:spPr>
          <a:xfrm rot="16200000">
            <a:off x="5726315" y="3895137"/>
            <a:ext cx="578644" cy="1607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9"/>
          </a:p>
        </p:txBody>
      </p:sp>
    </p:spTree>
    <p:extLst>
      <p:ext uri="{BB962C8B-B14F-4D97-AF65-F5344CB8AC3E}">
        <p14:creationId xmlns:p14="http://schemas.microsoft.com/office/powerpoint/2010/main" val="376809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274880-61F7-C545-80CE-5898BD9342ED}"/>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2271405334"/>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p:cNvSpPr>
          <p:nvPr/>
        </p:nvSpPr>
        <p:spPr bwMode="auto">
          <a:xfrm>
            <a:off x="1574799" y="6351597"/>
            <a:ext cx="1072578" cy="430887"/>
          </a:xfrm>
          <a:prstGeom prst="rect">
            <a:avLst/>
          </a:prstGeom>
          <a:noFill/>
          <a:ln w="9525">
            <a:noFill/>
            <a:miter lim="800000"/>
            <a:headEnd/>
            <a:tailEnd/>
          </a:ln>
          <a:effectLst>
            <a:outerShdw blurRad="50800" dist="38100" dir="2700000">
              <a:schemeClr val="tx1">
                <a:lumMod val="85000"/>
                <a:alpha val="43000"/>
              </a:schemeClr>
            </a:outerShdw>
          </a:effectLst>
        </p:spPr>
        <p:txBody>
          <a:bodyPr wrap="none" lIns="0" tIns="0" rIns="40639" bIns="0">
            <a:spAutoFit/>
          </a:bodyPr>
          <a:lstStyle/>
          <a:p>
            <a:pPr marL="39687" fontAlgn="auto">
              <a:spcBef>
                <a:spcPts val="0"/>
              </a:spcBef>
              <a:spcAft>
                <a:spcPts val="0"/>
              </a:spcAft>
              <a:defRPr/>
            </a:pPr>
            <a:r>
              <a:rPr lang="en-US" sz="2800" i="1" dirty="0">
                <a:solidFill>
                  <a:prstClr val="black"/>
                </a:solidFill>
                <a:latin typeface="Arial" pitchFamily="-105" charset="0"/>
                <a:ea typeface="Arial" pitchFamily="-105" charset="0"/>
                <a:cs typeface="Arial" pitchFamily="-105" charset="0"/>
                <a:sym typeface="Arial" pitchFamily="-105" charset="0"/>
              </a:rPr>
              <a:t>UCLA</a:t>
            </a:r>
          </a:p>
        </p:txBody>
      </p:sp>
      <p:pic>
        <p:nvPicPr>
          <p:cNvPr id="12" name="Picture 11" descr="A close up of a logo&#10;&#10;Description automatically generated">
            <a:extLst>
              <a:ext uri="{FF2B5EF4-FFF2-40B4-BE49-F238E27FC236}">
                <a16:creationId xmlns:a16="http://schemas.microsoft.com/office/drawing/2014/main" id="{7D69C3E9-5A2B-A44A-BE49-87696E22DFFE}"/>
              </a:ext>
            </a:extLst>
          </p:cNvPr>
          <p:cNvPicPr>
            <a:picLocks noChangeAspect="1"/>
          </p:cNvPicPr>
          <p:nvPr/>
        </p:nvPicPr>
        <p:blipFill>
          <a:blip r:embed="rId3"/>
          <a:stretch>
            <a:fillRect/>
          </a:stretch>
        </p:blipFill>
        <p:spPr>
          <a:xfrm>
            <a:off x="11280737" y="6248002"/>
            <a:ext cx="728317" cy="452059"/>
          </a:xfrm>
          <a:prstGeom prst="rect">
            <a:avLst/>
          </a:prstGeom>
        </p:spPr>
      </p:pic>
      <p:sp>
        <p:nvSpPr>
          <p:cNvPr id="13" name="TextBox 10">
            <a:extLst>
              <a:ext uri="{FF2B5EF4-FFF2-40B4-BE49-F238E27FC236}">
                <a16:creationId xmlns:a16="http://schemas.microsoft.com/office/drawing/2014/main" id="{EE372470-2CDD-9543-809C-7E143057AB9F}"/>
              </a:ext>
            </a:extLst>
          </p:cNvPr>
          <p:cNvSpPr txBox="1">
            <a:spLocks noChangeArrowheads="1"/>
          </p:cNvSpPr>
          <p:nvPr/>
        </p:nvSpPr>
        <p:spPr bwMode="auto">
          <a:xfrm>
            <a:off x="242613" y="6180892"/>
            <a:ext cx="366987"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400">
                <a:solidFill>
                  <a:srgbClr val="FFFFFF"/>
                </a:solidFill>
                <a:latin typeface="Arial" charset="0"/>
                <a:ea typeface="ヒラギノ角ゴ ProN W3" charset="0"/>
                <a:cs typeface="ヒラギノ角ゴ ProN W3" charset="0"/>
                <a:sym typeface="Arial" charset="0"/>
              </a:defRPr>
            </a:lvl1pPr>
            <a:lvl2pPr marL="742950" indent="-285750" eaLnBrk="0" hangingPunct="0">
              <a:defRPr sz="2400">
                <a:solidFill>
                  <a:srgbClr val="FFFFFF"/>
                </a:solidFill>
                <a:latin typeface="Arial" charset="0"/>
                <a:ea typeface="ヒラギノ角ゴ ProN W3" charset="0"/>
                <a:cs typeface="ヒラギノ角ゴ ProN W3" charset="0"/>
                <a:sym typeface="Arial" charset="0"/>
              </a:defRPr>
            </a:lvl2pPr>
            <a:lvl3pPr marL="1143000" indent="-228600" eaLnBrk="0" hangingPunct="0">
              <a:defRPr sz="2400">
                <a:solidFill>
                  <a:srgbClr val="FFFFFF"/>
                </a:solidFill>
                <a:latin typeface="Arial" charset="0"/>
                <a:ea typeface="ヒラギノ角ゴ ProN W3" charset="0"/>
                <a:cs typeface="ヒラギノ角ゴ ProN W3" charset="0"/>
                <a:sym typeface="Arial" charset="0"/>
              </a:defRPr>
            </a:lvl3pPr>
            <a:lvl4pPr marL="1600200" indent="-228600" eaLnBrk="0" hangingPunct="0">
              <a:defRPr sz="2400">
                <a:solidFill>
                  <a:srgbClr val="FFFFFF"/>
                </a:solidFill>
                <a:latin typeface="Arial" charset="0"/>
                <a:ea typeface="ヒラギノ角ゴ ProN W3" charset="0"/>
                <a:cs typeface="ヒラギノ角ゴ ProN W3" charset="0"/>
                <a:sym typeface="Arial" charset="0"/>
              </a:defRPr>
            </a:lvl4pPr>
            <a:lvl5pPr marL="2057400" indent="-228600" eaLnBrk="0" hangingPunct="0">
              <a:defRPr sz="2400">
                <a:solidFill>
                  <a:srgbClr val="FFFFFF"/>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2400">
                <a:solidFill>
                  <a:srgbClr val="FFFFFF"/>
                </a:solidFill>
                <a:latin typeface="Arial" charset="0"/>
                <a:ea typeface="ヒラギノ角ゴ ProN W3" charset="0"/>
                <a:cs typeface="ヒラギノ角ゴ ProN W3" charset="0"/>
                <a:sym typeface="Arial" charset="0"/>
              </a:defRPr>
            </a:lvl9pPr>
          </a:lstStyle>
          <a:p>
            <a:pPr eaLnBrk="1" hangingPunct="1"/>
            <a:r>
              <a:rPr lang="en-US" sz="4400" dirty="0">
                <a:solidFill>
                  <a:srgbClr val="80B606"/>
                </a:solidFill>
                <a:latin typeface="Wingdings" charset="0"/>
                <a:ea typeface="ＭＳ Ｐゴシック" charset="0"/>
                <a:cs typeface="ＭＳ Ｐゴシック" charset="0"/>
              </a:rPr>
              <a:t>S</a:t>
            </a:r>
          </a:p>
        </p:txBody>
      </p:sp>
      <p:sp>
        <p:nvSpPr>
          <p:cNvPr id="6" name="Rectangle 5">
            <a:extLst>
              <a:ext uri="{FF2B5EF4-FFF2-40B4-BE49-F238E27FC236}">
                <a16:creationId xmlns:a16="http://schemas.microsoft.com/office/drawing/2014/main" id="{E3BB1D79-77B0-3D42-A1DD-28E54FC3647A}"/>
              </a:ext>
            </a:extLst>
          </p:cNvPr>
          <p:cNvSpPr>
            <a:spLocks noChangeArrowheads="1"/>
          </p:cNvSpPr>
          <p:nvPr/>
        </p:nvSpPr>
        <p:spPr bwMode="auto">
          <a:xfrm>
            <a:off x="609600" y="2286000"/>
            <a:ext cx="10906636" cy="13849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8" tIns="45718" rIns="91438" bIns="45718">
            <a:spAutoFit/>
          </a:bodyPr>
          <a:lstStyle/>
          <a:p>
            <a:pPr algn="ctr">
              <a:defRPr/>
            </a:pPr>
            <a:r>
              <a:rPr lang="en-US" sz="2800" dirty="0">
                <a:solidFill>
                  <a:schemeClr val="bg1"/>
                </a:solidFill>
                <a:effectLst>
                  <a:outerShdw blurRad="50800" dist="38100" dir="2700000" algn="tl" rotWithShape="0">
                    <a:prstClr val="black">
                      <a:alpha val="40000"/>
                    </a:prstClr>
                  </a:outerShdw>
                </a:effectLst>
                <a:ea typeface="ＭＳ Ｐゴシック" charset="0"/>
                <a:cs typeface="ＭＳ Ｐゴシック" charset="0"/>
              </a:rPr>
              <a:t>EFIRM Liquid Biopsy (eLB): </a:t>
            </a:r>
          </a:p>
          <a:p>
            <a:pPr algn="ctr">
              <a:defRPr/>
            </a:pPr>
            <a:r>
              <a:rPr lang="en-US" sz="2800" dirty="0">
                <a:solidFill>
                  <a:schemeClr val="bg1"/>
                </a:solidFill>
                <a:effectLst>
                  <a:outerShdw blurRad="50800" dist="38100" dir="2700000" algn="tl" rotWithShape="0">
                    <a:prstClr val="black">
                      <a:alpha val="40000"/>
                    </a:prstClr>
                  </a:outerShdw>
                </a:effectLst>
                <a:ea typeface="ＭＳ Ｐゴシック" charset="0"/>
                <a:cs typeface="ＭＳ Ｐゴシック" charset="0"/>
              </a:rPr>
              <a:t>Malignancy Assessment in Indeterminate Pulmonary Nodules (IPN)</a:t>
            </a:r>
          </a:p>
          <a:p>
            <a:pPr algn="ctr">
              <a:defRPr/>
            </a:pPr>
            <a:endParaRPr lang="en-US" sz="2800" dirty="0">
              <a:solidFill>
                <a:schemeClr val="bg1"/>
              </a:solidFill>
              <a:effectLst>
                <a:outerShdw blurRad="50800" dist="38100" dir="2700000" algn="tl" rotWithShape="0">
                  <a:prstClr val="black">
                    <a:alpha val="40000"/>
                  </a:prstClr>
                </a:outerShdw>
              </a:effectLst>
              <a:ea typeface="ＭＳ Ｐゴシック" charset="0"/>
              <a:cs typeface="ＭＳ Ｐゴシック" charset="0"/>
            </a:endParaRPr>
          </a:p>
        </p:txBody>
      </p:sp>
    </p:spTree>
    <p:extLst>
      <p:ext uri="{BB962C8B-B14F-4D97-AF65-F5344CB8AC3E}">
        <p14:creationId xmlns:p14="http://schemas.microsoft.com/office/powerpoint/2010/main" val="2837125179"/>
      </p:ext>
    </p:extLst>
  </p:cSld>
  <p:clrMapOvr>
    <a:masterClrMapping/>
  </p:clrMapOvr>
  <p:transition spd="slow" advClick="0">
    <p:wipe dir="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39DAF4-B33A-654F-8E30-5131590754F9}"/>
              </a:ext>
            </a:extLst>
          </p:cNvPr>
          <p:cNvPicPr>
            <a:picLocks noChangeAspect="1"/>
          </p:cNvPicPr>
          <p:nvPr/>
        </p:nvPicPr>
        <p:blipFill>
          <a:blip r:embed="rId3"/>
          <a:stretch>
            <a:fillRect/>
          </a:stretch>
        </p:blipFill>
        <p:spPr>
          <a:xfrm>
            <a:off x="2006601" y="1435417"/>
            <a:ext cx="8178799" cy="3987164"/>
          </a:xfrm>
          <a:prstGeom prst="rect">
            <a:avLst/>
          </a:prstGeom>
        </p:spPr>
      </p:pic>
      <p:sp>
        <p:nvSpPr>
          <p:cNvPr id="3" name="Right Arrow 2">
            <a:extLst>
              <a:ext uri="{FF2B5EF4-FFF2-40B4-BE49-F238E27FC236}">
                <a16:creationId xmlns:a16="http://schemas.microsoft.com/office/drawing/2014/main" id="{CD410767-67B8-F046-A923-B0111CB4F087}"/>
              </a:ext>
            </a:extLst>
          </p:cNvPr>
          <p:cNvSpPr/>
          <p:nvPr/>
        </p:nvSpPr>
        <p:spPr>
          <a:xfrm>
            <a:off x="2756219" y="2621134"/>
            <a:ext cx="401216" cy="298579"/>
          </a:xfrm>
          <a:prstGeom prst="rightArrow">
            <a:avLst/>
          </a:prstGeom>
          <a:solidFill>
            <a:srgbClr val="FF7E79"/>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a:extLst>
              <a:ext uri="{FF2B5EF4-FFF2-40B4-BE49-F238E27FC236}">
                <a16:creationId xmlns:a16="http://schemas.microsoft.com/office/drawing/2014/main" id="{4E453B69-D876-B947-9AD8-FCF7D8D740F9}"/>
              </a:ext>
            </a:extLst>
          </p:cNvPr>
          <p:cNvSpPr/>
          <p:nvPr/>
        </p:nvSpPr>
        <p:spPr>
          <a:xfrm>
            <a:off x="4429411" y="2621134"/>
            <a:ext cx="401216" cy="298579"/>
          </a:xfrm>
          <a:prstGeom prst="rightArrow">
            <a:avLst/>
          </a:prstGeom>
          <a:solidFill>
            <a:srgbClr val="FF7E79"/>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a:extLst>
              <a:ext uri="{FF2B5EF4-FFF2-40B4-BE49-F238E27FC236}">
                <a16:creationId xmlns:a16="http://schemas.microsoft.com/office/drawing/2014/main" id="{3E759AC8-C08A-244D-AFE8-E6A358AC14C1}"/>
              </a:ext>
            </a:extLst>
          </p:cNvPr>
          <p:cNvSpPr/>
          <p:nvPr/>
        </p:nvSpPr>
        <p:spPr>
          <a:xfrm>
            <a:off x="5342207" y="1531875"/>
            <a:ext cx="401216" cy="298579"/>
          </a:xfrm>
          <a:prstGeom prst="rightArrow">
            <a:avLst/>
          </a:prstGeom>
          <a:solidFill>
            <a:srgbClr val="FF7E79"/>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BCCDF10D-1302-8440-8DA2-ED28D4E8D0E2}"/>
              </a:ext>
            </a:extLst>
          </p:cNvPr>
          <p:cNvSpPr/>
          <p:nvPr/>
        </p:nvSpPr>
        <p:spPr>
          <a:xfrm>
            <a:off x="5384266" y="4215719"/>
            <a:ext cx="401216" cy="298579"/>
          </a:xfrm>
          <a:prstGeom prst="rightArrow">
            <a:avLst/>
          </a:prstGeom>
          <a:solidFill>
            <a:srgbClr val="FF7E79"/>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A197C0E1-A9EF-204A-974B-DB920AB0F389}"/>
              </a:ext>
            </a:extLst>
          </p:cNvPr>
          <p:cNvSpPr/>
          <p:nvPr/>
        </p:nvSpPr>
        <p:spPr>
          <a:xfrm>
            <a:off x="7596473" y="4964885"/>
            <a:ext cx="401216" cy="298579"/>
          </a:xfrm>
          <a:prstGeom prst="rightArrow">
            <a:avLst/>
          </a:prstGeom>
          <a:solidFill>
            <a:srgbClr val="FF7E79"/>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0DEC6774-91C5-D84E-B8FA-2F6397101A52}"/>
              </a:ext>
            </a:extLst>
          </p:cNvPr>
          <p:cNvSpPr/>
          <p:nvPr/>
        </p:nvSpPr>
        <p:spPr>
          <a:xfrm>
            <a:off x="8615147" y="2701344"/>
            <a:ext cx="401216" cy="298579"/>
          </a:xfrm>
          <a:prstGeom prst="rightArrow">
            <a:avLst/>
          </a:prstGeom>
          <a:solidFill>
            <a:srgbClr val="FF7E79"/>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68258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6466" name="Picture 1" descr="UCLA-SMC collaboration.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3367" y="14177"/>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 name="Group 6"/>
          <p:cNvGrpSpPr/>
          <p:nvPr/>
        </p:nvGrpSpPr>
        <p:grpSpPr>
          <a:xfrm>
            <a:off x="2199167" y="2452577"/>
            <a:ext cx="685800" cy="685800"/>
            <a:chOff x="914400" y="2514600"/>
            <a:chExt cx="685800" cy="685800"/>
          </a:xfrm>
        </p:grpSpPr>
        <p:sp>
          <p:nvSpPr>
            <p:cNvPr id="4" name="Oval 3"/>
            <p:cNvSpPr/>
            <p:nvPr/>
          </p:nvSpPr>
          <p:spPr>
            <a:xfrm>
              <a:off x="914400" y="2514600"/>
              <a:ext cx="685800" cy="685800"/>
            </a:xfrm>
            <a:prstGeom prst="ellipse">
              <a:avLst/>
            </a:prstGeom>
            <a:solidFill>
              <a:srgbClr val="FF6666"/>
            </a:solidFill>
            <a:ln>
              <a:solidFill>
                <a:srgbClr val="FF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028700" y="2565112"/>
              <a:ext cx="457200" cy="584775"/>
            </a:xfrm>
            <a:prstGeom prst="rect">
              <a:avLst/>
            </a:prstGeom>
            <a:noFill/>
          </p:spPr>
          <p:txBody>
            <a:bodyPr wrap="square" rtlCol="0">
              <a:spAutoFit/>
            </a:bodyPr>
            <a:lstStyle/>
            <a:p>
              <a:r>
                <a:rPr lang="en-US" sz="3200" b="1" dirty="0">
                  <a:solidFill>
                    <a:schemeClr val="bg1"/>
                  </a:solidFill>
                </a:rPr>
                <a:t>1</a:t>
              </a:r>
            </a:p>
          </p:txBody>
        </p:sp>
      </p:grpSp>
      <p:grpSp>
        <p:nvGrpSpPr>
          <p:cNvPr id="9" name="Group 8"/>
          <p:cNvGrpSpPr/>
          <p:nvPr/>
        </p:nvGrpSpPr>
        <p:grpSpPr>
          <a:xfrm>
            <a:off x="8447567" y="4433777"/>
            <a:ext cx="685800" cy="685800"/>
            <a:chOff x="914400" y="2514600"/>
            <a:chExt cx="685800" cy="685800"/>
          </a:xfrm>
        </p:grpSpPr>
        <p:sp>
          <p:nvSpPr>
            <p:cNvPr id="10" name="Oval 9"/>
            <p:cNvSpPr/>
            <p:nvPr/>
          </p:nvSpPr>
          <p:spPr>
            <a:xfrm>
              <a:off x="914400" y="2514600"/>
              <a:ext cx="685800" cy="685800"/>
            </a:xfrm>
            <a:prstGeom prst="ellipse">
              <a:avLst/>
            </a:prstGeom>
            <a:solidFill>
              <a:srgbClr val="FF6666"/>
            </a:solidFill>
            <a:ln>
              <a:solidFill>
                <a:srgbClr val="FF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028700" y="2565112"/>
              <a:ext cx="457200" cy="584775"/>
            </a:xfrm>
            <a:prstGeom prst="rect">
              <a:avLst/>
            </a:prstGeom>
            <a:noFill/>
          </p:spPr>
          <p:txBody>
            <a:bodyPr wrap="square" rtlCol="0">
              <a:spAutoFit/>
            </a:bodyPr>
            <a:lstStyle/>
            <a:p>
              <a:r>
                <a:rPr lang="en-US" sz="3200" b="1" dirty="0">
                  <a:solidFill>
                    <a:schemeClr val="bg1"/>
                  </a:solidFill>
                </a:rPr>
                <a:t>2</a:t>
              </a:r>
            </a:p>
          </p:txBody>
        </p:sp>
      </p:grpSp>
      <p:grpSp>
        <p:nvGrpSpPr>
          <p:cNvPr id="12" name="Group 11"/>
          <p:cNvGrpSpPr/>
          <p:nvPr/>
        </p:nvGrpSpPr>
        <p:grpSpPr>
          <a:xfrm>
            <a:off x="2877244" y="4624277"/>
            <a:ext cx="685800" cy="685800"/>
            <a:chOff x="914400" y="2514600"/>
            <a:chExt cx="685800" cy="685800"/>
          </a:xfrm>
        </p:grpSpPr>
        <p:sp>
          <p:nvSpPr>
            <p:cNvPr id="13" name="Oval 12"/>
            <p:cNvSpPr/>
            <p:nvPr/>
          </p:nvSpPr>
          <p:spPr>
            <a:xfrm>
              <a:off x="914400" y="2514600"/>
              <a:ext cx="685800" cy="685800"/>
            </a:xfrm>
            <a:prstGeom prst="ellipse">
              <a:avLst/>
            </a:prstGeom>
            <a:solidFill>
              <a:srgbClr val="FF6666"/>
            </a:solidFill>
            <a:ln>
              <a:solidFill>
                <a:srgbClr val="FF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028700" y="2565112"/>
              <a:ext cx="457200" cy="584775"/>
            </a:xfrm>
            <a:prstGeom prst="rect">
              <a:avLst/>
            </a:prstGeom>
            <a:noFill/>
          </p:spPr>
          <p:txBody>
            <a:bodyPr wrap="square" rtlCol="0">
              <a:spAutoFit/>
            </a:bodyPr>
            <a:lstStyle/>
            <a:p>
              <a:r>
                <a:rPr lang="en-US" sz="3200" b="1" dirty="0">
                  <a:solidFill>
                    <a:schemeClr val="bg1"/>
                  </a:solidFill>
                </a:rPr>
                <a:t>3</a:t>
              </a:r>
            </a:p>
          </p:txBody>
        </p:sp>
      </p:grpSp>
      <p:sp>
        <p:nvSpPr>
          <p:cNvPr id="2" name="Rectangle 1">
            <a:extLst>
              <a:ext uri="{FF2B5EF4-FFF2-40B4-BE49-F238E27FC236}">
                <a16:creationId xmlns:a16="http://schemas.microsoft.com/office/drawing/2014/main" id="{DCF68427-4A88-5749-9FA4-4702C51BDF1E}"/>
              </a:ext>
            </a:extLst>
          </p:cNvPr>
          <p:cNvSpPr/>
          <p:nvPr/>
        </p:nvSpPr>
        <p:spPr>
          <a:xfrm>
            <a:off x="4408967" y="6033977"/>
            <a:ext cx="3429000" cy="304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46F9FB0-D5E8-374C-9637-6F6EF52FDC8F}"/>
              </a:ext>
            </a:extLst>
          </p:cNvPr>
          <p:cNvSpPr/>
          <p:nvPr/>
        </p:nvSpPr>
        <p:spPr>
          <a:xfrm>
            <a:off x="1848545" y="3411279"/>
            <a:ext cx="2179423" cy="304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AF71F0C-9A1D-DB46-93AB-9794CA65A444}"/>
              </a:ext>
            </a:extLst>
          </p:cNvPr>
          <p:cNvSpPr txBox="1"/>
          <p:nvPr/>
        </p:nvSpPr>
        <p:spPr>
          <a:xfrm>
            <a:off x="3127995" y="3411280"/>
            <a:ext cx="1219200" cy="276999"/>
          </a:xfrm>
          <a:prstGeom prst="rect">
            <a:avLst/>
          </a:prstGeom>
          <a:noFill/>
        </p:spPr>
        <p:txBody>
          <a:bodyPr wrap="square" rtlCol="0">
            <a:spAutoFit/>
          </a:bodyPr>
          <a:lstStyle/>
          <a:p>
            <a:r>
              <a:rPr lang="en-US" sz="1200" dirty="0">
                <a:solidFill>
                  <a:schemeClr val="tx1"/>
                </a:solidFill>
              </a:rPr>
              <a:t>Plasma/ Saliva</a:t>
            </a:r>
          </a:p>
        </p:txBody>
      </p:sp>
      <p:sp>
        <p:nvSpPr>
          <p:cNvPr id="16" name="TextBox 15">
            <a:extLst>
              <a:ext uri="{FF2B5EF4-FFF2-40B4-BE49-F238E27FC236}">
                <a16:creationId xmlns:a16="http://schemas.microsoft.com/office/drawing/2014/main" id="{9E5EC62E-1797-5E49-9A37-0C24C79AA097}"/>
              </a:ext>
            </a:extLst>
          </p:cNvPr>
          <p:cNvSpPr txBox="1"/>
          <p:nvPr/>
        </p:nvSpPr>
        <p:spPr>
          <a:xfrm>
            <a:off x="2057400" y="5997188"/>
            <a:ext cx="8229600" cy="600164"/>
          </a:xfrm>
          <a:prstGeom prst="rect">
            <a:avLst/>
          </a:prstGeom>
          <a:noFill/>
        </p:spPr>
        <p:txBody>
          <a:bodyPr wrap="square" rtlCol="0">
            <a:spAutoFit/>
          </a:bodyPr>
          <a:lstStyle/>
          <a:p>
            <a:r>
              <a:rPr lang="en-US" sz="1100" b="1" i="1" dirty="0">
                <a:solidFill>
                  <a:schemeClr val="tx1"/>
                </a:solidFill>
              </a:rPr>
              <a:t>Wei F, Lin CC, Joon A, Feng Z, Troche G, Lira ME, Chia D, Mao M, Ho CL, Su WC, Wong DT. Noninvasive saliva-based EGFR gene mutation detection in patients with lung cancer. Am J Respir Crit Care Med. 2014;190(10):1117-26. doi: 10.1164/rccm.201406-1003OC. PubMed PMID: 25317990.</a:t>
            </a:r>
          </a:p>
        </p:txBody>
      </p:sp>
    </p:spTree>
    <p:extLst>
      <p:ext uri="{BB962C8B-B14F-4D97-AF65-F5344CB8AC3E}">
        <p14:creationId xmlns:p14="http://schemas.microsoft.com/office/powerpoint/2010/main" val="10281595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51586" name="Picture 1" descr="UCLA-SMC collabora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9431"/>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2133605" y="609600"/>
            <a:ext cx="2947639" cy="85121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a typeface="宋体"/>
              <a:cs typeface="宋体"/>
            </a:endParaRPr>
          </a:p>
        </p:txBody>
      </p:sp>
      <p:sp>
        <p:nvSpPr>
          <p:cNvPr id="3" name="TextBox 2"/>
          <p:cNvSpPr txBox="1"/>
          <p:nvPr/>
        </p:nvSpPr>
        <p:spPr>
          <a:xfrm>
            <a:off x="2057400" y="5874607"/>
            <a:ext cx="8229600" cy="600164"/>
          </a:xfrm>
          <a:prstGeom prst="rect">
            <a:avLst/>
          </a:prstGeom>
          <a:noFill/>
        </p:spPr>
        <p:txBody>
          <a:bodyPr wrap="square" rtlCol="0">
            <a:spAutoFit/>
          </a:bodyPr>
          <a:lstStyle/>
          <a:p>
            <a:r>
              <a:rPr lang="en-US" sz="1100" b="1" i="1" dirty="0">
                <a:solidFill>
                  <a:schemeClr val="bg1"/>
                </a:solidFill>
              </a:rPr>
              <a:t>Wei F, Lin CC, Joon A, Feng Z, Troche G, Lira ME, Chia D, Mao M, Ho CL, Su WC, Wong DT. Noninvasive saliva-based EGFR gene mutation detection in patients with lung cancer. Am J Respir Crit Care Med. 2014;190(10):1117-26. doi: 10.1164/rccm.201406-1003OC. PubMed PMID: 25317990.</a:t>
            </a:r>
          </a:p>
        </p:txBody>
      </p:sp>
    </p:spTree>
    <p:extLst>
      <p:ext uri="{BB962C8B-B14F-4D97-AF65-F5344CB8AC3E}">
        <p14:creationId xmlns:p14="http://schemas.microsoft.com/office/powerpoint/2010/main" val="2669259291"/>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2113160" y="609600"/>
            <a:ext cx="2947639" cy="8512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a typeface="宋体"/>
              <a:cs typeface="宋体"/>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8470" y="35442"/>
            <a:ext cx="8875059" cy="6858000"/>
          </a:xfrm>
          <a:prstGeom prst="rect">
            <a:avLst/>
          </a:prstGeom>
        </p:spPr>
      </p:pic>
      <p:sp>
        <p:nvSpPr>
          <p:cNvPr id="6" name="TextBox 5"/>
          <p:cNvSpPr txBox="1"/>
          <p:nvPr/>
        </p:nvSpPr>
        <p:spPr>
          <a:xfrm>
            <a:off x="2133600" y="5791204"/>
            <a:ext cx="8229600" cy="600164"/>
          </a:xfrm>
          <a:prstGeom prst="rect">
            <a:avLst/>
          </a:prstGeom>
          <a:noFill/>
        </p:spPr>
        <p:txBody>
          <a:bodyPr wrap="square" rtlCol="0">
            <a:spAutoFit/>
          </a:bodyPr>
          <a:lstStyle/>
          <a:p>
            <a:r>
              <a:rPr lang="en-US" sz="1100" b="1" i="1" dirty="0">
                <a:solidFill>
                  <a:schemeClr val="bg1"/>
                </a:solidFill>
              </a:rPr>
              <a:t>Wei F, Lin CC, Joon A, Feng Z, Troche G, Lira ME, Chia D, Mao M, Ho CL, Su WC, Wong DT. Noninvasive saliva-based EGFR gene mutation detection in patients with lung cancer. Am J Respir Crit Care Med. 2014;190(10):1117-26. doi: 10.1164/rccm.201406-1003OC. PubMed PMID: 25317990.</a:t>
            </a:r>
          </a:p>
        </p:txBody>
      </p:sp>
    </p:spTree>
    <p:extLst>
      <p:ext uri="{BB962C8B-B14F-4D97-AF65-F5344CB8AC3E}">
        <p14:creationId xmlns:p14="http://schemas.microsoft.com/office/powerpoint/2010/main" val="3805429898"/>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80514C0-0E6B-C542-9E07-CAE94F113712}"/>
              </a:ext>
            </a:extLst>
          </p:cNvPr>
          <p:cNvPicPr>
            <a:picLocks noChangeAspect="1"/>
          </p:cNvPicPr>
          <p:nvPr/>
        </p:nvPicPr>
        <p:blipFill>
          <a:blip r:embed="rId3"/>
          <a:stretch>
            <a:fillRect/>
          </a:stretch>
        </p:blipFill>
        <p:spPr>
          <a:xfrm>
            <a:off x="4288064" y="3293836"/>
            <a:ext cx="889000" cy="1460500"/>
          </a:xfrm>
          <a:prstGeom prst="rect">
            <a:avLst/>
          </a:prstGeom>
        </p:spPr>
      </p:pic>
      <p:pic>
        <p:nvPicPr>
          <p:cNvPr id="12" name="Picture 11">
            <a:extLst>
              <a:ext uri="{FF2B5EF4-FFF2-40B4-BE49-F238E27FC236}">
                <a16:creationId xmlns:a16="http://schemas.microsoft.com/office/drawing/2014/main" id="{9595E494-2ABF-D04D-9115-55F8700FFB11}"/>
              </a:ext>
            </a:extLst>
          </p:cNvPr>
          <p:cNvPicPr>
            <a:picLocks noChangeAspect="1"/>
          </p:cNvPicPr>
          <p:nvPr/>
        </p:nvPicPr>
        <p:blipFill>
          <a:blip r:embed="rId4"/>
          <a:stretch>
            <a:fillRect/>
          </a:stretch>
        </p:blipFill>
        <p:spPr>
          <a:xfrm>
            <a:off x="6903360" y="3293836"/>
            <a:ext cx="889000" cy="1460500"/>
          </a:xfrm>
          <a:prstGeom prst="rect">
            <a:avLst/>
          </a:prstGeom>
        </p:spPr>
      </p:pic>
      <p:grpSp>
        <p:nvGrpSpPr>
          <p:cNvPr id="8" name="Group 7">
            <a:extLst>
              <a:ext uri="{FF2B5EF4-FFF2-40B4-BE49-F238E27FC236}">
                <a16:creationId xmlns:a16="http://schemas.microsoft.com/office/drawing/2014/main" id="{FF199698-FE04-8842-B804-43C02EEB85FF}"/>
              </a:ext>
            </a:extLst>
          </p:cNvPr>
          <p:cNvGrpSpPr/>
          <p:nvPr/>
        </p:nvGrpSpPr>
        <p:grpSpPr>
          <a:xfrm>
            <a:off x="4052208" y="1778000"/>
            <a:ext cx="1357992" cy="3192200"/>
            <a:chOff x="4052208" y="1778000"/>
            <a:chExt cx="1357992" cy="3192200"/>
          </a:xfrm>
        </p:grpSpPr>
        <p:pic>
          <p:nvPicPr>
            <p:cNvPr id="6" name="Picture 5">
              <a:extLst>
                <a:ext uri="{FF2B5EF4-FFF2-40B4-BE49-F238E27FC236}">
                  <a16:creationId xmlns:a16="http://schemas.microsoft.com/office/drawing/2014/main" id="{0B992059-459B-F445-91A4-813A5BAB58D6}"/>
                </a:ext>
              </a:extLst>
            </p:cNvPr>
            <p:cNvPicPr>
              <a:picLocks noChangeAspect="1"/>
            </p:cNvPicPr>
            <p:nvPr/>
          </p:nvPicPr>
          <p:blipFill>
            <a:blip r:embed="rId5"/>
            <a:stretch>
              <a:fillRect/>
            </a:stretch>
          </p:blipFill>
          <p:spPr>
            <a:xfrm>
              <a:off x="4249964" y="1778000"/>
              <a:ext cx="927100" cy="1651000"/>
            </a:xfrm>
            <a:prstGeom prst="rect">
              <a:avLst/>
            </a:prstGeom>
          </p:spPr>
        </p:pic>
        <p:sp>
          <p:nvSpPr>
            <p:cNvPr id="17" name="TextBox 16">
              <a:extLst>
                <a:ext uri="{FF2B5EF4-FFF2-40B4-BE49-F238E27FC236}">
                  <a16:creationId xmlns:a16="http://schemas.microsoft.com/office/drawing/2014/main" id="{785501BD-38FD-A541-B50B-3534E536AE7E}"/>
                </a:ext>
              </a:extLst>
            </p:cNvPr>
            <p:cNvSpPr txBox="1"/>
            <p:nvPr/>
          </p:nvSpPr>
          <p:spPr>
            <a:xfrm>
              <a:off x="4052208" y="4708590"/>
              <a:ext cx="1357992" cy="261610"/>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Ex19del assays</a:t>
              </a:r>
            </a:p>
          </p:txBody>
        </p:sp>
      </p:grpSp>
      <p:grpSp>
        <p:nvGrpSpPr>
          <p:cNvPr id="9" name="Group 8">
            <a:extLst>
              <a:ext uri="{FF2B5EF4-FFF2-40B4-BE49-F238E27FC236}">
                <a16:creationId xmlns:a16="http://schemas.microsoft.com/office/drawing/2014/main" id="{BD9BF9C4-692A-2C4C-AF29-C0AD5DC1369E}"/>
              </a:ext>
            </a:extLst>
          </p:cNvPr>
          <p:cNvGrpSpPr/>
          <p:nvPr/>
        </p:nvGrpSpPr>
        <p:grpSpPr>
          <a:xfrm>
            <a:off x="6643008" y="1758950"/>
            <a:ext cx="1357992" cy="3256996"/>
            <a:chOff x="6643008" y="1758950"/>
            <a:chExt cx="1357992" cy="3256996"/>
          </a:xfrm>
        </p:grpSpPr>
        <p:pic>
          <p:nvPicPr>
            <p:cNvPr id="11" name="Picture 10">
              <a:extLst>
                <a:ext uri="{FF2B5EF4-FFF2-40B4-BE49-F238E27FC236}">
                  <a16:creationId xmlns:a16="http://schemas.microsoft.com/office/drawing/2014/main" id="{C474DFE4-5C04-B648-BFFA-3FB2B085F866}"/>
                </a:ext>
              </a:extLst>
            </p:cNvPr>
            <p:cNvPicPr>
              <a:picLocks noChangeAspect="1"/>
            </p:cNvPicPr>
            <p:nvPr/>
          </p:nvPicPr>
          <p:blipFill>
            <a:blip r:embed="rId6"/>
            <a:stretch>
              <a:fillRect/>
            </a:stretch>
          </p:blipFill>
          <p:spPr>
            <a:xfrm>
              <a:off x="6857096" y="1758950"/>
              <a:ext cx="927100" cy="1651000"/>
            </a:xfrm>
            <a:prstGeom prst="rect">
              <a:avLst/>
            </a:prstGeom>
          </p:spPr>
        </p:pic>
        <p:sp>
          <p:nvSpPr>
            <p:cNvPr id="18" name="TextBox 17">
              <a:extLst>
                <a:ext uri="{FF2B5EF4-FFF2-40B4-BE49-F238E27FC236}">
                  <a16:creationId xmlns:a16="http://schemas.microsoft.com/office/drawing/2014/main" id="{225CB509-49DC-5A4F-86E5-06002D330684}"/>
                </a:ext>
              </a:extLst>
            </p:cNvPr>
            <p:cNvSpPr txBox="1"/>
            <p:nvPr/>
          </p:nvSpPr>
          <p:spPr>
            <a:xfrm>
              <a:off x="6643008" y="4754336"/>
              <a:ext cx="1357992" cy="261610"/>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L858R assays</a:t>
              </a:r>
            </a:p>
          </p:txBody>
        </p:sp>
      </p:grpSp>
      <p:sp>
        <p:nvSpPr>
          <p:cNvPr id="14" name="TextBox 13">
            <a:extLst>
              <a:ext uri="{FF2B5EF4-FFF2-40B4-BE49-F238E27FC236}">
                <a16:creationId xmlns:a16="http://schemas.microsoft.com/office/drawing/2014/main" id="{82C6D83F-C9D3-4A49-9C51-E302780CD39F}"/>
              </a:ext>
            </a:extLst>
          </p:cNvPr>
          <p:cNvSpPr txBox="1"/>
          <p:nvPr/>
        </p:nvSpPr>
        <p:spPr>
          <a:xfrm>
            <a:off x="5867400" y="3581400"/>
            <a:ext cx="1066800" cy="276999"/>
          </a:xfrm>
          <a:prstGeom prst="rect">
            <a:avLst/>
          </a:prstGeom>
          <a:noFill/>
        </p:spPr>
        <p:txBody>
          <a:bodyPr wrap="square" rtlCol="0">
            <a:spAutoFit/>
          </a:bodyPr>
          <a:lstStyle/>
          <a:p>
            <a:pPr algn="r"/>
            <a:r>
              <a:rPr lang="en-US" sz="1200" b="1" dirty="0">
                <a:solidFill>
                  <a:schemeClr val="bg1"/>
                </a:solidFill>
              </a:rPr>
              <a:t>EFIRM</a:t>
            </a:r>
          </a:p>
        </p:txBody>
      </p:sp>
      <p:grpSp>
        <p:nvGrpSpPr>
          <p:cNvPr id="3" name="Group 2">
            <a:extLst>
              <a:ext uri="{FF2B5EF4-FFF2-40B4-BE49-F238E27FC236}">
                <a16:creationId xmlns:a16="http://schemas.microsoft.com/office/drawing/2014/main" id="{6FA055D4-8ECB-634C-B576-EFA938D4C6C0}"/>
              </a:ext>
            </a:extLst>
          </p:cNvPr>
          <p:cNvGrpSpPr/>
          <p:nvPr/>
        </p:nvGrpSpPr>
        <p:grpSpPr>
          <a:xfrm>
            <a:off x="5105400" y="2209800"/>
            <a:ext cx="1066800" cy="505599"/>
            <a:chOff x="5105400" y="2209800"/>
            <a:chExt cx="1066800" cy="505599"/>
          </a:xfrm>
        </p:grpSpPr>
        <p:sp>
          <p:nvSpPr>
            <p:cNvPr id="15" name="TextBox 14">
              <a:extLst>
                <a:ext uri="{FF2B5EF4-FFF2-40B4-BE49-F238E27FC236}">
                  <a16:creationId xmlns:a16="http://schemas.microsoft.com/office/drawing/2014/main" id="{C1FEBF13-76DA-304F-BB0C-043F2A3B0D17}"/>
                </a:ext>
              </a:extLst>
            </p:cNvPr>
            <p:cNvSpPr txBox="1"/>
            <p:nvPr/>
          </p:nvSpPr>
          <p:spPr>
            <a:xfrm>
              <a:off x="5105400" y="2209800"/>
              <a:ext cx="1066800" cy="276999"/>
            </a:xfrm>
            <a:prstGeom prst="rect">
              <a:avLst/>
            </a:prstGeom>
            <a:noFill/>
          </p:spPr>
          <p:txBody>
            <a:bodyPr wrap="square" rtlCol="0">
              <a:spAutoFit/>
            </a:bodyPr>
            <a:lstStyle/>
            <a:p>
              <a:r>
                <a:rPr lang="en-US" sz="1200" b="1" dirty="0">
                  <a:solidFill>
                    <a:schemeClr val="bg1"/>
                  </a:solidFill>
                </a:rPr>
                <a:t>ddPCR</a:t>
              </a:r>
            </a:p>
          </p:txBody>
        </p:sp>
        <p:sp>
          <p:nvSpPr>
            <p:cNvPr id="19" name="TextBox 18">
              <a:extLst>
                <a:ext uri="{FF2B5EF4-FFF2-40B4-BE49-F238E27FC236}">
                  <a16:creationId xmlns:a16="http://schemas.microsoft.com/office/drawing/2014/main" id="{F710AC9F-9FF7-9844-8973-C970178F5A0E}"/>
                </a:ext>
              </a:extLst>
            </p:cNvPr>
            <p:cNvSpPr txBox="1"/>
            <p:nvPr/>
          </p:nvSpPr>
          <p:spPr>
            <a:xfrm>
              <a:off x="5105400" y="2438400"/>
              <a:ext cx="1066800" cy="276999"/>
            </a:xfrm>
            <a:prstGeom prst="rect">
              <a:avLst/>
            </a:prstGeom>
            <a:noFill/>
          </p:spPr>
          <p:txBody>
            <a:bodyPr wrap="square" rtlCol="0">
              <a:spAutoFit/>
            </a:bodyPr>
            <a:lstStyle/>
            <a:p>
              <a:r>
                <a:rPr lang="en-US" sz="1200" dirty="0">
                  <a:solidFill>
                    <a:srgbClr val="C00000"/>
                  </a:solidFill>
                </a:rPr>
                <a:t>5/6= 83%</a:t>
              </a:r>
            </a:p>
          </p:txBody>
        </p:sp>
      </p:grpSp>
      <p:grpSp>
        <p:nvGrpSpPr>
          <p:cNvPr id="4" name="Group 3">
            <a:extLst>
              <a:ext uri="{FF2B5EF4-FFF2-40B4-BE49-F238E27FC236}">
                <a16:creationId xmlns:a16="http://schemas.microsoft.com/office/drawing/2014/main" id="{65600424-F522-7544-90CE-75849577143C}"/>
              </a:ext>
            </a:extLst>
          </p:cNvPr>
          <p:cNvGrpSpPr/>
          <p:nvPr/>
        </p:nvGrpSpPr>
        <p:grpSpPr>
          <a:xfrm>
            <a:off x="5097838" y="3581400"/>
            <a:ext cx="1379162" cy="533400"/>
            <a:chOff x="5097838" y="3581400"/>
            <a:chExt cx="1379162" cy="533400"/>
          </a:xfrm>
        </p:grpSpPr>
        <p:sp>
          <p:nvSpPr>
            <p:cNvPr id="16" name="TextBox 15">
              <a:extLst>
                <a:ext uri="{FF2B5EF4-FFF2-40B4-BE49-F238E27FC236}">
                  <a16:creationId xmlns:a16="http://schemas.microsoft.com/office/drawing/2014/main" id="{055C2DF5-CD55-8E42-AC26-D94FCBA3FAB5}"/>
                </a:ext>
              </a:extLst>
            </p:cNvPr>
            <p:cNvSpPr txBox="1"/>
            <p:nvPr/>
          </p:nvSpPr>
          <p:spPr>
            <a:xfrm>
              <a:off x="5097838" y="3581400"/>
              <a:ext cx="1066800" cy="276999"/>
            </a:xfrm>
            <a:prstGeom prst="rect">
              <a:avLst/>
            </a:prstGeom>
            <a:noFill/>
          </p:spPr>
          <p:txBody>
            <a:bodyPr wrap="square" rtlCol="0">
              <a:spAutoFit/>
            </a:bodyPr>
            <a:lstStyle/>
            <a:p>
              <a:r>
                <a:rPr lang="en-US" sz="1200" b="1" dirty="0">
                  <a:solidFill>
                    <a:schemeClr val="bg1"/>
                  </a:solidFill>
                </a:rPr>
                <a:t>EFIRM</a:t>
              </a:r>
            </a:p>
          </p:txBody>
        </p:sp>
        <p:sp>
          <p:nvSpPr>
            <p:cNvPr id="20" name="TextBox 19">
              <a:extLst>
                <a:ext uri="{FF2B5EF4-FFF2-40B4-BE49-F238E27FC236}">
                  <a16:creationId xmlns:a16="http://schemas.microsoft.com/office/drawing/2014/main" id="{B82892A0-FEBD-6048-BBCD-C6F19721A212}"/>
                </a:ext>
              </a:extLst>
            </p:cNvPr>
            <p:cNvSpPr txBox="1"/>
            <p:nvPr/>
          </p:nvSpPr>
          <p:spPr>
            <a:xfrm>
              <a:off x="5105400" y="3837801"/>
              <a:ext cx="1371600" cy="276999"/>
            </a:xfrm>
            <a:prstGeom prst="rect">
              <a:avLst/>
            </a:prstGeom>
            <a:noFill/>
          </p:spPr>
          <p:txBody>
            <a:bodyPr wrap="square" rtlCol="0">
              <a:spAutoFit/>
            </a:bodyPr>
            <a:lstStyle/>
            <a:p>
              <a:r>
                <a:rPr lang="en-US" sz="1200" dirty="0">
                  <a:solidFill>
                    <a:srgbClr val="C00000"/>
                  </a:solidFill>
                </a:rPr>
                <a:t>6/6= 100%</a:t>
              </a:r>
            </a:p>
          </p:txBody>
        </p:sp>
      </p:grpSp>
      <p:grpSp>
        <p:nvGrpSpPr>
          <p:cNvPr id="5" name="Group 4">
            <a:extLst>
              <a:ext uri="{FF2B5EF4-FFF2-40B4-BE49-F238E27FC236}">
                <a16:creationId xmlns:a16="http://schemas.microsoft.com/office/drawing/2014/main" id="{AF4EA40E-8D25-874E-90F8-713115445EB3}"/>
              </a:ext>
            </a:extLst>
          </p:cNvPr>
          <p:cNvGrpSpPr/>
          <p:nvPr/>
        </p:nvGrpSpPr>
        <p:grpSpPr>
          <a:xfrm>
            <a:off x="5791200" y="2209800"/>
            <a:ext cx="1066800" cy="505599"/>
            <a:chOff x="5791200" y="2209800"/>
            <a:chExt cx="1066800" cy="505599"/>
          </a:xfrm>
        </p:grpSpPr>
        <p:sp>
          <p:nvSpPr>
            <p:cNvPr id="2" name="TextBox 1">
              <a:extLst>
                <a:ext uri="{FF2B5EF4-FFF2-40B4-BE49-F238E27FC236}">
                  <a16:creationId xmlns:a16="http://schemas.microsoft.com/office/drawing/2014/main" id="{9A552CF0-868B-B444-BE6C-1AE237920584}"/>
                </a:ext>
              </a:extLst>
            </p:cNvPr>
            <p:cNvSpPr txBox="1"/>
            <p:nvPr/>
          </p:nvSpPr>
          <p:spPr>
            <a:xfrm>
              <a:off x="5791200" y="2209800"/>
              <a:ext cx="1066800" cy="276999"/>
            </a:xfrm>
            <a:prstGeom prst="rect">
              <a:avLst/>
            </a:prstGeom>
            <a:noFill/>
          </p:spPr>
          <p:txBody>
            <a:bodyPr wrap="square" rtlCol="0">
              <a:spAutoFit/>
            </a:bodyPr>
            <a:lstStyle/>
            <a:p>
              <a:pPr algn="r"/>
              <a:r>
                <a:rPr lang="en-US" sz="1200" b="1" dirty="0">
                  <a:solidFill>
                    <a:schemeClr val="bg1"/>
                  </a:solidFill>
                </a:rPr>
                <a:t>ddPCR</a:t>
              </a:r>
            </a:p>
          </p:txBody>
        </p:sp>
        <p:sp>
          <p:nvSpPr>
            <p:cNvPr id="21" name="TextBox 20">
              <a:extLst>
                <a:ext uri="{FF2B5EF4-FFF2-40B4-BE49-F238E27FC236}">
                  <a16:creationId xmlns:a16="http://schemas.microsoft.com/office/drawing/2014/main" id="{DE3382D2-F26A-B748-A9A4-C9F84D32F9EF}"/>
                </a:ext>
              </a:extLst>
            </p:cNvPr>
            <p:cNvSpPr txBox="1"/>
            <p:nvPr/>
          </p:nvSpPr>
          <p:spPr>
            <a:xfrm>
              <a:off x="5791200" y="2438400"/>
              <a:ext cx="1066800" cy="276999"/>
            </a:xfrm>
            <a:prstGeom prst="rect">
              <a:avLst/>
            </a:prstGeom>
            <a:noFill/>
          </p:spPr>
          <p:txBody>
            <a:bodyPr wrap="square" rtlCol="0">
              <a:spAutoFit/>
            </a:bodyPr>
            <a:lstStyle/>
            <a:p>
              <a:pPr algn="r"/>
              <a:r>
                <a:rPr lang="en-US" sz="1200" dirty="0">
                  <a:solidFill>
                    <a:srgbClr val="C00000"/>
                  </a:solidFill>
                </a:rPr>
                <a:t>5/7= 71%</a:t>
              </a:r>
            </a:p>
          </p:txBody>
        </p:sp>
      </p:grpSp>
      <p:sp>
        <p:nvSpPr>
          <p:cNvPr id="22" name="TextBox 21">
            <a:extLst>
              <a:ext uri="{FF2B5EF4-FFF2-40B4-BE49-F238E27FC236}">
                <a16:creationId xmlns:a16="http://schemas.microsoft.com/office/drawing/2014/main" id="{D0803663-A4FD-F34C-ADC9-CC7AF62CA2E0}"/>
              </a:ext>
            </a:extLst>
          </p:cNvPr>
          <p:cNvSpPr txBox="1"/>
          <p:nvPr/>
        </p:nvSpPr>
        <p:spPr>
          <a:xfrm>
            <a:off x="5562600" y="3837801"/>
            <a:ext cx="1371600" cy="276999"/>
          </a:xfrm>
          <a:prstGeom prst="rect">
            <a:avLst/>
          </a:prstGeom>
          <a:noFill/>
        </p:spPr>
        <p:txBody>
          <a:bodyPr wrap="square" rtlCol="0">
            <a:spAutoFit/>
          </a:bodyPr>
          <a:lstStyle/>
          <a:p>
            <a:pPr algn="r"/>
            <a:r>
              <a:rPr lang="en-US" sz="1200" dirty="0">
                <a:solidFill>
                  <a:srgbClr val="C00000"/>
                </a:solidFill>
              </a:rPr>
              <a:t>7/7= 100%</a:t>
            </a:r>
          </a:p>
        </p:txBody>
      </p:sp>
      <p:pic>
        <p:nvPicPr>
          <p:cNvPr id="23" name="Picture 22">
            <a:extLst>
              <a:ext uri="{FF2B5EF4-FFF2-40B4-BE49-F238E27FC236}">
                <a16:creationId xmlns:a16="http://schemas.microsoft.com/office/drawing/2014/main" id="{25172772-5D4B-364C-8A08-70E2D480813D}"/>
              </a:ext>
            </a:extLst>
          </p:cNvPr>
          <p:cNvPicPr>
            <a:picLocks noChangeAspect="1"/>
          </p:cNvPicPr>
          <p:nvPr/>
        </p:nvPicPr>
        <p:blipFill>
          <a:blip r:embed="rId7"/>
          <a:stretch>
            <a:fillRect/>
          </a:stretch>
        </p:blipFill>
        <p:spPr>
          <a:xfrm>
            <a:off x="3149600" y="1739900"/>
            <a:ext cx="1117600" cy="1689100"/>
          </a:xfrm>
          <a:prstGeom prst="rect">
            <a:avLst/>
          </a:prstGeom>
        </p:spPr>
      </p:pic>
      <p:pic>
        <p:nvPicPr>
          <p:cNvPr id="24" name="Picture 23">
            <a:extLst>
              <a:ext uri="{FF2B5EF4-FFF2-40B4-BE49-F238E27FC236}">
                <a16:creationId xmlns:a16="http://schemas.microsoft.com/office/drawing/2014/main" id="{60A6713F-C7EC-094A-97A3-FBEABDF9C417}"/>
              </a:ext>
            </a:extLst>
          </p:cNvPr>
          <p:cNvPicPr>
            <a:picLocks noChangeAspect="1"/>
          </p:cNvPicPr>
          <p:nvPr/>
        </p:nvPicPr>
        <p:blipFill>
          <a:blip r:embed="rId8"/>
          <a:stretch>
            <a:fillRect/>
          </a:stretch>
        </p:blipFill>
        <p:spPr>
          <a:xfrm>
            <a:off x="3175000" y="3293836"/>
            <a:ext cx="1092200" cy="1460500"/>
          </a:xfrm>
          <a:prstGeom prst="rect">
            <a:avLst/>
          </a:prstGeom>
        </p:spPr>
      </p:pic>
      <p:pic>
        <p:nvPicPr>
          <p:cNvPr id="25" name="Picture 24">
            <a:extLst>
              <a:ext uri="{FF2B5EF4-FFF2-40B4-BE49-F238E27FC236}">
                <a16:creationId xmlns:a16="http://schemas.microsoft.com/office/drawing/2014/main" id="{B1D80B4C-438B-FD44-8647-AE5A59D43124}"/>
              </a:ext>
            </a:extLst>
          </p:cNvPr>
          <p:cNvPicPr>
            <a:picLocks noChangeAspect="1"/>
          </p:cNvPicPr>
          <p:nvPr/>
        </p:nvPicPr>
        <p:blipFill>
          <a:blip r:embed="rId9"/>
          <a:stretch>
            <a:fillRect/>
          </a:stretch>
        </p:blipFill>
        <p:spPr>
          <a:xfrm>
            <a:off x="7938912" y="1755341"/>
            <a:ext cx="1054100" cy="1651000"/>
          </a:xfrm>
          <a:prstGeom prst="rect">
            <a:avLst/>
          </a:prstGeom>
        </p:spPr>
      </p:pic>
      <p:pic>
        <p:nvPicPr>
          <p:cNvPr id="26" name="Picture 25">
            <a:extLst>
              <a:ext uri="{FF2B5EF4-FFF2-40B4-BE49-F238E27FC236}">
                <a16:creationId xmlns:a16="http://schemas.microsoft.com/office/drawing/2014/main" id="{CD3A6D16-C30E-7B43-9D84-8D89C3483FBE}"/>
              </a:ext>
            </a:extLst>
          </p:cNvPr>
          <p:cNvPicPr>
            <a:picLocks noChangeAspect="1"/>
          </p:cNvPicPr>
          <p:nvPr/>
        </p:nvPicPr>
        <p:blipFill>
          <a:blip r:embed="rId10"/>
          <a:stretch>
            <a:fillRect/>
          </a:stretch>
        </p:blipFill>
        <p:spPr>
          <a:xfrm>
            <a:off x="7913512" y="3271177"/>
            <a:ext cx="1079500" cy="1460500"/>
          </a:xfrm>
          <a:prstGeom prst="rect">
            <a:avLst/>
          </a:prstGeom>
        </p:spPr>
      </p:pic>
      <p:sp>
        <p:nvSpPr>
          <p:cNvPr id="27" name="TextBox 26">
            <a:extLst>
              <a:ext uri="{FF2B5EF4-FFF2-40B4-BE49-F238E27FC236}">
                <a16:creationId xmlns:a16="http://schemas.microsoft.com/office/drawing/2014/main" id="{FEF14CB6-6D0D-8647-B012-59F70993B535}"/>
              </a:ext>
            </a:extLst>
          </p:cNvPr>
          <p:cNvSpPr txBox="1"/>
          <p:nvPr/>
        </p:nvSpPr>
        <p:spPr>
          <a:xfrm>
            <a:off x="2217362" y="2205147"/>
            <a:ext cx="1066800" cy="276999"/>
          </a:xfrm>
          <a:prstGeom prst="rect">
            <a:avLst/>
          </a:prstGeom>
          <a:noFill/>
        </p:spPr>
        <p:txBody>
          <a:bodyPr wrap="square" rtlCol="0">
            <a:spAutoFit/>
          </a:bodyPr>
          <a:lstStyle/>
          <a:p>
            <a:pPr algn="r"/>
            <a:r>
              <a:rPr lang="en-US" sz="1200" b="1" dirty="0">
                <a:solidFill>
                  <a:schemeClr val="bg1"/>
                </a:solidFill>
              </a:rPr>
              <a:t>ddPCR</a:t>
            </a:r>
          </a:p>
        </p:txBody>
      </p:sp>
      <p:sp>
        <p:nvSpPr>
          <p:cNvPr id="28" name="TextBox 27">
            <a:extLst>
              <a:ext uri="{FF2B5EF4-FFF2-40B4-BE49-F238E27FC236}">
                <a16:creationId xmlns:a16="http://schemas.microsoft.com/office/drawing/2014/main" id="{6F7650C0-B206-7B43-A6D0-F13C9D713BF8}"/>
              </a:ext>
            </a:extLst>
          </p:cNvPr>
          <p:cNvSpPr txBox="1"/>
          <p:nvPr/>
        </p:nvSpPr>
        <p:spPr>
          <a:xfrm>
            <a:off x="2209800" y="3576747"/>
            <a:ext cx="1066800" cy="276999"/>
          </a:xfrm>
          <a:prstGeom prst="rect">
            <a:avLst/>
          </a:prstGeom>
          <a:noFill/>
        </p:spPr>
        <p:txBody>
          <a:bodyPr wrap="square" rtlCol="0">
            <a:spAutoFit/>
          </a:bodyPr>
          <a:lstStyle/>
          <a:p>
            <a:pPr algn="r"/>
            <a:r>
              <a:rPr lang="en-US" sz="1200" b="1" dirty="0">
                <a:solidFill>
                  <a:schemeClr val="bg1"/>
                </a:solidFill>
              </a:rPr>
              <a:t>EFIRM</a:t>
            </a:r>
          </a:p>
        </p:txBody>
      </p:sp>
      <p:sp>
        <p:nvSpPr>
          <p:cNvPr id="29" name="TextBox 28">
            <a:extLst>
              <a:ext uri="{FF2B5EF4-FFF2-40B4-BE49-F238E27FC236}">
                <a16:creationId xmlns:a16="http://schemas.microsoft.com/office/drawing/2014/main" id="{F8219E07-B4E2-134E-A914-2A789F2DDDC0}"/>
              </a:ext>
            </a:extLst>
          </p:cNvPr>
          <p:cNvSpPr txBox="1"/>
          <p:nvPr/>
        </p:nvSpPr>
        <p:spPr>
          <a:xfrm>
            <a:off x="2224924" y="2433747"/>
            <a:ext cx="1066800" cy="276999"/>
          </a:xfrm>
          <a:prstGeom prst="rect">
            <a:avLst/>
          </a:prstGeom>
          <a:noFill/>
        </p:spPr>
        <p:txBody>
          <a:bodyPr wrap="square" rtlCol="0">
            <a:spAutoFit/>
          </a:bodyPr>
          <a:lstStyle/>
          <a:p>
            <a:pPr algn="r"/>
            <a:r>
              <a:rPr lang="en-US" sz="1200" dirty="0">
                <a:solidFill>
                  <a:srgbClr val="C00000"/>
                </a:solidFill>
              </a:rPr>
              <a:t>1/6= 17%</a:t>
            </a:r>
          </a:p>
        </p:txBody>
      </p:sp>
      <p:sp>
        <p:nvSpPr>
          <p:cNvPr id="30" name="TextBox 29">
            <a:extLst>
              <a:ext uri="{FF2B5EF4-FFF2-40B4-BE49-F238E27FC236}">
                <a16:creationId xmlns:a16="http://schemas.microsoft.com/office/drawing/2014/main" id="{9CAD3D3C-E044-964A-83ED-CB84B6DDADE8}"/>
              </a:ext>
            </a:extLst>
          </p:cNvPr>
          <p:cNvSpPr txBox="1"/>
          <p:nvPr/>
        </p:nvSpPr>
        <p:spPr>
          <a:xfrm>
            <a:off x="1905000" y="3833148"/>
            <a:ext cx="1371600" cy="276999"/>
          </a:xfrm>
          <a:prstGeom prst="rect">
            <a:avLst/>
          </a:prstGeom>
          <a:noFill/>
        </p:spPr>
        <p:txBody>
          <a:bodyPr wrap="square" rtlCol="0">
            <a:spAutoFit/>
          </a:bodyPr>
          <a:lstStyle/>
          <a:p>
            <a:pPr algn="r"/>
            <a:r>
              <a:rPr lang="en-US" sz="1200" dirty="0">
                <a:solidFill>
                  <a:srgbClr val="C00000"/>
                </a:solidFill>
              </a:rPr>
              <a:t>6/6= 100%</a:t>
            </a:r>
          </a:p>
        </p:txBody>
      </p:sp>
      <p:sp>
        <p:nvSpPr>
          <p:cNvPr id="31" name="TextBox 30">
            <a:extLst>
              <a:ext uri="{FF2B5EF4-FFF2-40B4-BE49-F238E27FC236}">
                <a16:creationId xmlns:a16="http://schemas.microsoft.com/office/drawing/2014/main" id="{C2B93B3F-F4DD-6E41-A78F-97BA88BB3807}"/>
              </a:ext>
            </a:extLst>
          </p:cNvPr>
          <p:cNvSpPr txBox="1"/>
          <p:nvPr/>
        </p:nvSpPr>
        <p:spPr>
          <a:xfrm>
            <a:off x="8915400" y="2205147"/>
            <a:ext cx="1066800" cy="276999"/>
          </a:xfrm>
          <a:prstGeom prst="rect">
            <a:avLst/>
          </a:prstGeom>
          <a:noFill/>
        </p:spPr>
        <p:txBody>
          <a:bodyPr wrap="square" rtlCol="0">
            <a:spAutoFit/>
          </a:bodyPr>
          <a:lstStyle/>
          <a:p>
            <a:r>
              <a:rPr lang="en-US" sz="1200" b="1" dirty="0">
                <a:solidFill>
                  <a:schemeClr val="bg1"/>
                </a:solidFill>
              </a:rPr>
              <a:t>ddPCR</a:t>
            </a:r>
          </a:p>
        </p:txBody>
      </p:sp>
      <p:sp>
        <p:nvSpPr>
          <p:cNvPr id="32" name="TextBox 31">
            <a:extLst>
              <a:ext uri="{FF2B5EF4-FFF2-40B4-BE49-F238E27FC236}">
                <a16:creationId xmlns:a16="http://schemas.microsoft.com/office/drawing/2014/main" id="{02AFB027-C358-1C4D-BEBC-DA99FB709FFB}"/>
              </a:ext>
            </a:extLst>
          </p:cNvPr>
          <p:cNvSpPr txBox="1"/>
          <p:nvPr/>
        </p:nvSpPr>
        <p:spPr>
          <a:xfrm>
            <a:off x="8991600" y="3576747"/>
            <a:ext cx="1066800" cy="276999"/>
          </a:xfrm>
          <a:prstGeom prst="rect">
            <a:avLst/>
          </a:prstGeom>
          <a:noFill/>
        </p:spPr>
        <p:txBody>
          <a:bodyPr wrap="square" rtlCol="0">
            <a:spAutoFit/>
          </a:bodyPr>
          <a:lstStyle/>
          <a:p>
            <a:r>
              <a:rPr lang="en-US" sz="1200" b="1" dirty="0">
                <a:solidFill>
                  <a:schemeClr val="bg1"/>
                </a:solidFill>
              </a:rPr>
              <a:t>EFIRM</a:t>
            </a:r>
          </a:p>
        </p:txBody>
      </p:sp>
      <p:sp>
        <p:nvSpPr>
          <p:cNvPr id="33" name="TextBox 32">
            <a:extLst>
              <a:ext uri="{FF2B5EF4-FFF2-40B4-BE49-F238E27FC236}">
                <a16:creationId xmlns:a16="http://schemas.microsoft.com/office/drawing/2014/main" id="{06ADE430-0436-1748-B050-0CF1EAA076C4}"/>
              </a:ext>
            </a:extLst>
          </p:cNvPr>
          <p:cNvSpPr txBox="1"/>
          <p:nvPr/>
        </p:nvSpPr>
        <p:spPr>
          <a:xfrm>
            <a:off x="8915400" y="2433747"/>
            <a:ext cx="1066800" cy="276999"/>
          </a:xfrm>
          <a:prstGeom prst="rect">
            <a:avLst/>
          </a:prstGeom>
          <a:noFill/>
        </p:spPr>
        <p:txBody>
          <a:bodyPr wrap="square" rtlCol="0">
            <a:spAutoFit/>
          </a:bodyPr>
          <a:lstStyle/>
          <a:p>
            <a:r>
              <a:rPr lang="en-US" sz="1200" dirty="0">
                <a:solidFill>
                  <a:srgbClr val="C00000"/>
                </a:solidFill>
              </a:rPr>
              <a:t>1/7= 14%</a:t>
            </a:r>
          </a:p>
        </p:txBody>
      </p:sp>
      <p:sp>
        <p:nvSpPr>
          <p:cNvPr id="34" name="TextBox 33">
            <a:extLst>
              <a:ext uri="{FF2B5EF4-FFF2-40B4-BE49-F238E27FC236}">
                <a16:creationId xmlns:a16="http://schemas.microsoft.com/office/drawing/2014/main" id="{90C1D840-FC35-0246-ABE6-D0CA188573F3}"/>
              </a:ext>
            </a:extLst>
          </p:cNvPr>
          <p:cNvSpPr txBox="1"/>
          <p:nvPr/>
        </p:nvSpPr>
        <p:spPr>
          <a:xfrm>
            <a:off x="8991600" y="3833148"/>
            <a:ext cx="1371600" cy="276999"/>
          </a:xfrm>
          <a:prstGeom prst="rect">
            <a:avLst/>
          </a:prstGeom>
          <a:noFill/>
        </p:spPr>
        <p:txBody>
          <a:bodyPr wrap="square" rtlCol="0">
            <a:spAutoFit/>
          </a:bodyPr>
          <a:lstStyle/>
          <a:p>
            <a:r>
              <a:rPr lang="en-US" sz="1200" dirty="0">
                <a:solidFill>
                  <a:srgbClr val="C00000"/>
                </a:solidFill>
              </a:rPr>
              <a:t>7/7= 100%</a:t>
            </a:r>
          </a:p>
        </p:txBody>
      </p:sp>
      <p:sp>
        <p:nvSpPr>
          <p:cNvPr id="35" name="Rectangle 34">
            <a:extLst>
              <a:ext uri="{FF2B5EF4-FFF2-40B4-BE49-F238E27FC236}">
                <a16:creationId xmlns:a16="http://schemas.microsoft.com/office/drawing/2014/main" id="{3DA7DD1B-8FF3-CF47-8029-1858AC47FBEF}"/>
              </a:ext>
            </a:extLst>
          </p:cNvPr>
          <p:cNvSpPr/>
          <p:nvPr/>
        </p:nvSpPr>
        <p:spPr>
          <a:xfrm>
            <a:off x="1672331" y="280192"/>
            <a:ext cx="8397049" cy="830997"/>
          </a:xfrm>
          <a:prstGeom prst="rect">
            <a:avLst/>
          </a:prstGeom>
        </p:spPr>
        <p:txBody>
          <a:bodyPr wrap="square">
            <a:spAutoFit/>
          </a:bodyPr>
          <a:lstStyle>
            <a:defPPr>
              <a:defRPr lang="en-US"/>
            </a:defPPr>
            <a:lvl1pPr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1pPr>
            <a:lvl2pPr marL="4572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2pPr>
            <a:lvl3pPr marL="9144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3pPr>
            <a:lvl4pPr marL="13716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4pPr>
            <a:lvl5pPr marL="1828800" algn="l" rtl="0" fontAlgn="base">
              <a:spcBef>
                <a:spcPct val="0"/>
              </a:spcBef>
              <a:spcAft>
                <a:spcPct val="0"/>
              </a:spcAft>
              <a:defRPr sz="2400" kern="1200">
                <a:solidFill>
                  <a:srgbClr val="FFFFFF"/>
                </a:solidFill>
                <a:latin typeface="Arial" charset="0"/>
                <a:ea typeface="ヒラギノ角ゴ ProN W3" charset="-128"/>
                <a:cs typeface="+mn-cs"/>
                <a:sym typeface="Arial" charset="0"/>
              </a:defRPr>
            </a:lvl5pPr>
            <a:lvl6pPr marL="2286000" algn="l" defTabSz="914400" rtl="0" eaLnBrk="1" latinLnBrk="0" hangingPunct="1">
              <a:defRPr sz="2400" kern="1200">
                <a:solidFill>
                  <a:srgbClr val="FFFFFF"/>
                </a:solidFill>
                <a:latin typeface="Arial" charset="0"/>
                <a:ea typeface="ヒラギノ角ゴ ProN W3" charset="-128"/>
                <a:cs typeface="+mn-cs"/>
                <a:sym typeface="Arial" charset="0"/>
              </a:defRPr>
            </a:lvl6pPr>
            <a:lvl7pPr marL="2743200" algn="l" defTabSz="914400" rtl="0" eaLnBrk="1" latinLnBrk="0" hangingPunct="1">
              <a:defRPr sz="2400" kern="1200">
                <a:solidFill>
                  <a:srgbClr val="FFFFFF"/>
                </a:solidFill>
                <a:latin typeface="Arial" charset="0"/>
                <a:ea typeface="ヒラギノ角ゴ ProN W3" charset="-128"/>
                <a:cs typeface="+mn-cs"/>
                <a:sym typeface="Arial" charset="0"/>
              </a:defRPr>
            </a:lvl7pPr>
            <a:lvl8pPr marL="3200400" algn="l" defTabSz="914400" rtl="0" eaLnBrk="1" latinLnBrk="0" hangingPunct="1">
              <a:defRPr sz="2400" kern="1200">
                <a:solidFill>
                  <a:srgbClr val="FFFFFF"/>
                </a:solidFill>
                <a:latin typeface="Arial" charset="0"/>
                <a:ea typeface="ヒラギノ角ゴ ProN W3" charset="-128"/>
                <a:cs typeface="+mn-cs"/>
                <a:sym typeface="Arial" charset="0"/>
              </a:defRPr>
            </a:lvl8pPr>
            <a:lvl9pPr marL="3657600" algn="l" defTabSz="914400" rtl="0" eaLnBrk="1" latinLnBrk="0" hangingPunct="1">
              <a:defRPr sz="2400" kern="1200">
                <a:solidFill>
                  <a:srgbClr val="FFFFFF"/>
                </a:solidFill>
                <a:latin typeface="Arial" charset="0"/>
                <a:ea typeface="ヒラギノ角ゴ ProN W3" charset="-128"/>
                <a:cs typeface="+mn-cs"/>
                <a:sym typeface="Arial" charset="0"/>
              </a:defRPr>
            </a:lvl9pPr>
          </a:lstStyle>
          <a:p>
            <a:pPr algn="ctr"/>
            <a:r>
              <a:rPr lang="en-US" b="1" dirty="0">
                <a:solidFill>
                  <a:schemeClr val="accent6"/>
                </a:solidFill>
                <a:latin typeface="Arial"/>
                <a:cs typeface="Arial"/>
              </a:rPr>
              <a:t>Detection of </a:t>
            </a:r>
            <a:r>
              <a:rPr lang="en-US" b="1" i="1" dirty="0">
                <a:solidFill>
                  <a:schemeClr val="accent6"/>
                </a:solidFill>
                <a:latin typeface="Arial"/>
                <a:cs typeface="Arial"/>
              </a:rPr>
              <a:t>EGFR</a:t>
            </a:r>
            <a:r>
              <a:rPr lang="en-US" b="1" dirty="0">
                <a:solidFill>
                  <a:schemeClr val="accent6"/>
                </a:solidFill>
                <a:latin typeface="Arial"/>
                <a:cs typeface="Arial"/>
              </a:rPr>
              <a:t> ctDNAs in NSCLC Plasma and Saliva with ddPCR and EFIRM </a:t>
            </a:r>
          </a:p>
        </p:txBody>
      </p:sp>
    </p:spTree>
    <p:extLst>
      <p:ext uri="{BB962C8B-B14F-4D97-AF65-F5344CB8AC3E}">
        <p14:creationId xmlns:p14="http://schemas.microsoft.com/office/powerpoint/2010/main" val="246855688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7" grpId="0"/>
      <p:bldP spid="28" grpId="0"/>
      <p:bldP spid="29" grpId="0"/>
      <p:bldP spid="30" grpId="0"/>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47555" y="617900"/>
            <a:ext cx="8972549" cy="400110"/>
          </a:xfrm>
          <a:prstGeom prst="rect">
            <a:avLst/>
          </a:prstGeom>
        </p:spPr>
        <p:txBody>
          <a:bodyPr wrap="square">
            <a:spAutoFit/>
          </a:bodyPr>
          <a:lstStyle/>
          <a:p>
            <a:pPr algn="ctr"/>
            <a:r>
              <a:rPr lang="en-US" sz="2000" b="1" dirty="0">
                <a:solidFill>
                  <a:schemeClr val="tx1"/>
                </a:solidFill>
                <a:latin typeface="Times New Roman" panose="02020603050405020304" pitchFamily="18" charset="0"/>
                <a:ea typeface="Calibri" panose="020F0502020204030204" pitchFamily="34" charset="0"/>
              </a:rPr>
              <a:t>Produce Mixtures for Candidate Lung Cancer Panel Reference Materials</a:t>
            </a:r>
          </a:p>
        </p:txBody>
      </p:sp>
      <p:sp>
        <p:nvSpPr>
          <p:cNvPr id="9" name="Arrow: Right 8">
            <a:extLst>
              <a:ext uri="{FF2B5EF4-FFF2-40B4-BE49-F238E27FC236}">
                <a16:creationId xmlns:a16="http://schemas.microsoft.com/office/drawing/2014/main" id="{F9D93DC9-DD0C-4C1A-B964-15CAC9F1D6A2}"/>
              </a:ext>
            </a:extLst>
          </p:cNvPr>
          <p:cNvSpPr/>
          <p:nvPr/>
        </p:nvSpPr>
        <p:spPr>
          <a:xfrm>
            <a:off x="4486775" y="2488346"/>
            <a:ext cx="1024932" cy="206702"/>
          </a:xfrm>
          <a:prstGeom prst="rightArrow">
            <a:avLst>
              <a:gd name="adj1" fmla="val 5729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0" name="Rectangle 9">
            <a:extLst>
              <a:ext uri="{FF2B5EF4-FFF2-40B4-BE49-F238E27FC236}">
                <a16:creationId xmlns:a16="http://schemas.microsoft.com/office/drawing/2014/main" id="{E7EB1137-5E7E-449D-844D-1CCD3A57F05B}"/>
              </a:ext>
            </a:extLst>
          </p:cNvPr>
          <p:cNvSpPr/>
          <p:nvPr/>
        </p:nvSpPr>
        <p:spPr>
          <a:xfrm>
            <a:off x="5802450" y="2092460"/>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1" name="Rectangle 10">
            <a:extLst>
              <a:ext uri="{FF2B5EF4-FFF2-40B4-BE49-F238E27FC236}">
                <a16:creationId xmlns:a16="http://schemas.microsoft.com/office/drawing/2014/main" id="{5019B080-F97B-4566-9EE5-70CA4922117F}"/>
              </a:ext>
            </a:extLst>
          </p:cNvPr>
          <p:cNvSpPr/>
          <p:nvPr/>
        </p:nvSpPr>
        <p:spPr>
          <a:xfrm>
            <a:off x="5750828" y="2129333"/>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2" name="Rectangle 11">
            <a:extLst>
              <a:ext uri="{FF2B5EF4-FFF2-40B4-BE49-F238E27FC236}">
                <a16:creationId xmlns:a16="http://schemas.microsoft.com/office/drawing/2014/main" id="{971C4BE1-D01F-41A6-AEEB-E52DF49DE37B}"/>
              </a:ext>
            </a:extLst>
          </p:cNvPr>
          <p:cNvSpPr/>
          <p:nvPr/>
        </p:nvSpPr>
        <p:spPr>
          <a:xfrm>
            <a:off x="5800609" y="2201229"/>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3" name="Rectangle 12">
            <a:extLst>
              <a:ext uri="{FF2B5EF4-FFF2-40B4-BE49-F238E27FC236}">
                <a16:creationId xmlns:a16="http://schemas.microsoft.com/office/drawing/2014/main" id="{6923330C-D7D4-4CF6-92FE-A2519E0BD96F}"/>
              </a:ext>
            </a:extLst>
          </p:cNvPr>
          <p:cNvSpPr/>
          <p:nvPr/>
        </p:nvSpPr>
        <p:spPr>
          <a:xfrm>
            <a:off x="5748988" y="2238102"/>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4" name="Rectangle 13">
            <a:extLst>
              <a:ext uri="{FF2B5EF4-FFF2-40B4-BE49-F238E27FC236}">
                <a16:creationId xmlns:a16="http://schemas.microsoft.com/office/drawing/2014/main" id="{2F0F8A7B-C036-41A0-AF87-1744ECD2CE4F}"/>
              </a:ext>
            </a:extLst>
          </p:cNvPr>
          <p:cNvSpPr/>
          <p:nvPr/>
        </p:nvSpPr>
        <p:spPr>
          <a:xfrm>
            <a:off x="5796928" y="2625941"/>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5" name="Rectangle 14">
            <a:extLst>
              <a:ext uri="{FF2B5EF4-FFF2-40B4-BE49-F238E27FC236}">
                <a16:creationId xmlns:a16="http://schemas.microsoft.com/office/drawing/2014/main" id="{D27533E6-8649-41F5-A440-6D9AEFC7F520}"/>
              </a:ext>
            </a:extLst>
          </p:cNvPr>
          <p:cNvSpPr/>
          <p:nvPr/>
        </p:nvSpPr>
        <p:spPr>
          <a:xfrm>
            <a:off x="5745307" y="2662814"/>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6" name="Rectangle 15">
            <a:extLst>
              <a:ext uri="{FF2B5EF4-FFF2-40B4-BE49-F238E27FC236}">
                <a16:creationId xmlns:a16="http://schemas.microsoft.com/office/drawing/2014/main" id="{AFD47AC0-6CE2-4A54-AD87-EE2545755B40}"/>
              </a:ext>
            </a:extLst>
          </p:cNvPr>
          <p:cNvSpPr/>
          <p:nvPr/>
        </p:nvSpPr>
        <p:spPr>
          <a:xfrm>
            <a:off x="5795088" y="2734710"/>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7" name="Rectangle 16">
            <a:extLst>
              <a:ext uri="{FF2B5EF4-FFF2-40B4-BE49-F238E27FC236}">
                <a16:creationId xmlns:a16="http://schemas.microsoft.com/office/drawing/2014/main" id="{2382DBE7-5F81-4ED1-AA1E-555D60A1E2BB}"/>
              </a:ext>
            </a:extLst>
          </p:cNvPr>
          <p:cNvSpPr/>
          <p:nvPr/>
        </p:nvSpPr>
        <p:spPr>
          <a:xfrm>
            <a:off x="5743466" y="2771583"/>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8" name="Rectangle 17">
            <a:extLst>
              <a:ext uri="{FF2B5EF4-FFF2-40B4-BE49-F238E27FC236}">
                <a16:creationId xmlns:a16="http://schemas.microsoft.com/office/drawing/2014/main" id="{FE589302-548B-4C7D-B82D-ECD3999F2E12}"/>
              </a:ext>
            </a:extLst>
          </p:cNvPr>
          <p:cNvSpPr/>
          <p:nvPr/>
        </p:nvSpPr>
        <p:spPr>
          <a:xfrm>
            <a:off x="5793247" y="2843480"/>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9" name="Rectangle 18">
            <a:extLst>
              <a:ext uri="{FF2B5EF4-FFF2-40B4-BE49-F238E27FC236}">
                <a16:creationId xmlns:a16="http://schemas.microsoft.com/office/drawing/2014/main" id="{096E033D-893D-43A2-9D7D-B6E0B18940E8}"/>
              </a:ext>
            </a:extLst>
          </p:cNvPr>
          <p:cNvSpPr/>
          <p:nvPr/>
        </p:nvSpPr>
        <p:spPr>
          <a:xfrm>
            <a:off x="5741626" y="2880353"/>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20" name="Rectangle 19">
            <a:extLst>
              <a:ext uri="{FF2B5EF4-FFF2-40B4-BE49-F238E27FC236}">
                <a16:creationId xmlns:a16="http://schemas.microsoft.com/office/drawing/2014/main" id="{3FA86FCA-E4A9-4129-A3FD-36F858B40137}"/>
              </a:ext>
            </a:extLst>
          </p:cNvPr>
          <p:cNvSpPr/>
          <p:nvPr/>
        </p:nvSpPr>
        <p:spPr>
          <a:xfrm>
            <a:off x="5791407" y="2952249"/>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21" name="Rectangle 20">
            <a:extLst>
              <a:ext uri="{FF2B5EF4-FFF2-40B4-BE49-F238E27FC236}">
                <a16:creationId xmlns:a16="http://schemas.microsoft.com/office/drawing/2014/main" id="{DECC9F93-9F09-41C0-BAAB-AAA4A4F9E8C2}"/>
              </a:ext>
            </a:extLst>
          </p:cNvPr>
          <p:cNvSpPr/>
          <p:nvPr/>
        </p:nvSpPr>
        <p:spPr>
          <a:xfrm>
            <a:off x="5739785" y="2989122"/>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22" name="Rectangle 21">
            <a:extLst>
              <a:ext uri="{FF2B5EF4-FFF2-40B4-BE49-F238E27FC236}">
                <a16:creationId xmlns:a16="http://schemas.microsoft.com/office/drawing/2014/main" id="{C0C2653B-BF23-4C76-A558-EE7157394E2B}"/>
              </a:ext>
            </a:extLst>
          </p:cNvPr>
          <p:cNvSpPr/>
          <p:nvPr/>
        </p:nvSpPr>
        <p:spPr>
          <a:xfrm>
            <a:off x="5789566" y="3061019"/>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23" name="Rectangle 22">
            <a:extLst>
              <a:ext uri="{FF2B5EF4-FFF2-40B4-BE49-F238E27FC236}">
                <a16:creationId xmlns:a16="http://schemas.microsoft.com/office/drawing/2014/main" id="{99C3761F-13F7-454A-A0A3-4884CA14DC73}"/>
              </a:ext>
            </a:extLst>
          </p:cNvPr>
          <p:cNvSpPr/>
          <p:nvPr/>
        </p:nvSpPr>
        <p:spPr>
          <a:xfrm>
            <a:off x="5737945" y="3097892"/>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24" name="Rectangle 23">
            <a:extLst>
              <a:ext uri="{FF2B5EF4-FFF2-40B4-BE49-F238E27FC236}">
                <a16:creationId xmlns:a16="http://schemas.microsoft.com/office/drawing/2014/main" id="{32E89055-0657-482E-BCE7-05204061952A}"/>
              </a:ext>
            </a:extLst>
          </p:cNvPr>
          <p:cNvSpPr/>
          <p:nvPr/>
        </p:nvSpPr>
        <p:spPr>
          <a:xfrm>
            <a:off x="5675362" y="3242961"/>
            <a:ext cx="465986" cy="3428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5" name="Rectangle 24">
            <a:extLst>
              <a:ext uri="{FF2B5EF4-FFF2-40B4-BE49-F238E27FC236}">
                <a16:creationId xmlns:a16="http://schemas.microsoft.com/office/drawing/2014/main" id="{0F4B9235-7D39-4761-8253-B6244F0B628B}"/>
              </a:ext>
            </a:extLst>
          </p:cNvPr>
          <p:cNvSpPr/>
          <p:nvPr/>
        </p:nvSpPr>
        <p:spPr>
          <a:xfrm>
            <a:off x="5732508" y="3282250"/>
            <a:ext cx="465986" cy="3428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6" name="TextBox 25">
            <a:extLst>
              <a:ext uri="{FF2B5EF4-FFF2-40B4-BE49-F238E27FC236}">
                <a16:creationId xmlns:a16="http://schemas.microsoft.com/office/drawing/2014/main" id="{4DC1F479-09AA-43A3-BE66-0D208937C1DA}"/>
              </a:ext>
            </a:extLst>
          </p:cNvPr>
          <p:cNvSpPr txBox="1"/>
          <p:nvPr/>
        </p:nvSpPr>
        <p:spPr>
          <a:xfrm>
            <a:off x="5238750" y="3318369"/>
            <a:ext cx="1204176" cy="230832"/>
          </a:xfrm>
          <a:prstGeom prst="rect">
            <a:avLst/>
          </a:prstGeom>
          <a:noFill/>
        </p:spPr>
        <p:txBody>
          <a:bodyPr wrap="none" rtlCol="0">
            <a:spAutoFit/>
          </a:bodyPr>
          <a:lstStyle/>
          <a:p>
            <a:r>
              <a:rPr lang="en-US" sz="900" b="1" dirty="0">
                <a:solidFill>
                  <a:schemeClr val="tx1"/>
                </a:solidFill>
              </a:rPr>
              <a:t>Plasmid Sequence</a:t>
            </a:r>
          </a:p>
        </p:txBody>
      </p:sp>
      <p:sp>
        <p:nvSpPr>
          <p:cNvPr id="27" name="Rectangle 26">
            <a:extLst>
              <a:ext uri="{FF2B5EF4-FFF2-40B4-BE49-F238E27FC236}">
                <a16:creationId xmlns:a16="http://schemas.microsoft.com/office/drawing/2014/main" id="{312728FF-F84F-420E-8B7F-8DBB96FC81C5}"/>
              </a:ext>
            </a:extLst>
          </p:cNvPr>
          <p:cNvSpPr/>
          <p:nvPr/>
        </p:nvSpPr>
        <p:spPr>
          <a:xfrm>
            <a:off x="5799904" y="1985987"/>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28" name="Rectangle 27">
            <a:extLst>
              <a:ext uri="{FF2B5EF4-FFF2-40B4-BE49-F238E27FC236}">
                <a16:creationId xmlns:a16="http://schemas.microsoft.com/office/drawing/2014/main" id="{C8E016F1-9121-496D-ACFE-E7024FA7297D}"/>
              </a:ext>
            </a:extLst>
          </p:cNvPr>
          <p:cNvSpPr/>
          <p:nvPr/>
        </p:nvSpPr>
        <p:spPr>
          <a:xfrm>
            <a:off x="5748283" y="2022860"/>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29" name="Rectangle 28">
            <a:extLst>
              <a:ext uri="{FF2B5EF4-FFF2-40B4-BE49-F238E27FC236}">
                <a16:creationId xmlns:a16="http://schemas.microsoft.com/office/drawing/2014/main" id="{8E0ACE5C-55EF-4EF1-8896-B7D8FFDA8916}"/>
              </a:ext>
            </a:extLst>
          </p:cNvPr>
          <p:cNvSpPr/>
          <p:nvPr/>
        </p:nvSpPr>
        <p:spPr>
          <a:xfrm>
            <a:off x="5817758" y="1878821"/>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30" name="Rectangle 29">
            <a:extLst>
              <a:ext uri="{FF2B5EF4-FFF2-40B4-BE49-F238E27FC236}">
                <a16:creationId xmlns:a16="http://schemas.microsoft.com/office/drawing/2014/main" id="{09DD35B9-0840-440B-8544-456DE2086B79}"/>
              </a:ext>
            </a:extLst>
          </p:cNvPr>
          <p:cNvSpPr/>
          <p:nvPr/>
        </p:nvSpPr>
        <p:spPr>
          <a:xfrm>
            <a:off x="5766136" y="1915694"/>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31" name="Rectangle 30">
            <a:extLst>
              <a:ext uri="{FF2B5EF4-FFF2-40B4-BE49-F238E27FC236}">
                <a16:creationId xmlns:a16="http://schemas.microsoft.com/office/drawing/2014/main" id="{F9CCF556-1DB3-4CE7-A7A7-6F5BA13F2990}"/>
              </a:ext>
            </a:extLst>
          </p:cNvPr>
          <p:cNvSpPr/>
          <p:nvPr/>
        </p:nvSpPr>
        <p:spPr>
          <a:xfrm>
            <a:off x="5814178" y="1771654"/>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32" name="Rectangle 31">
            <a:extLst>
              <a:ext uri="{FF2B5EF4-FFF2-40B4-BE49-F238E27FC236}">
                <a16:creationId xmlns:a16="http://schemas.microsoft.com/office/drawing/2014/main" id="{9F13DFF1-6189-4F0C-BB15-6B2500C70656}"/>
              </a:ext>
            </a:extLst>
          </p:cNvPr>
          <p:cNvSpPr/>
          <p:nvPr/>
        </p:nvSpPr>
        <p:spPr>
          <a:xfrm>
            <a:off x="5762557" y="1808527"/>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33" name="Oval 32">
            <a:extLst>
              <a:ext uri="{FF2B5EF4-FFF2-40B4-BE49-F238E27FC236}">
                <a16:creationId xmlns:a16="http://schemas.microsoft.com/office/drawing/2014/main" id="{476FF077-BFCE-4F35-AB70-D2ED12E2C7CB}"/>
              </a:ext>
            </a:extLst>
          </p:cNvPr>
          <p:cNvSpPr/>
          <p:nvPr/>
        </p:nvSpPr>
        <p:spPr>
          <a:xfrm>
            <a:off x="5942667" y="2333364"/>
            <a:ext cx="34289" cy="39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4" name="Oval 33">
            <a:extLst>
              <a:ext uri="{FF2B5EF4-FFF2-40B4-BE49-F238E27FC236}">
                <a16:creationId xmlns:a16="http://schemas.microsoft.com/office/drawing/2014/main" id="{942988FB-A8C8-40E1-804F-1E89AAEDA4DD}"/>
              </a:ext>
            </a:extLst>
          </p:cNvPr>
          <p:cNvSpPr/>
          <p:nvPr/>
        </p:nvSpPr>
        <p:spPr>
          <a:xfrm>
            <a:off x="5942661" y="2429802"/>
            <a:ext cx="34289" cy="39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5" name="Oval 34">
            <a:extLst>
              <a:ext uri="{FF2B5EF4-FFF2-40B4-BE49-F238E27FC236}">
                <a16:creationId xmlns:a16="http://schemas.microsoft.com/office/drawing/2014/main" id="{2DE95B01-F742-472C-AAFF-74FF7E8AE99D}"/>
              </a:ext>
            </a:extLst>
          </p:cNvPr>
          <p:cNvSpPr/>
          <p:nvPr/>
        </p:nvSpPr>
        <p:spPr>
          <a:xfrm>
            <a:off x="5946227" y="2526241"/>
            <a:ext cx="34289" cy="39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36" name="Picture 35">
            <a:extLst>
              <a:ext uri="{FF2B5EF4-FFF2-40B4-BE49-F238E27FC236}">
                <a16:creationId xmlns:a16="http://schemas.microsoft.com/office/drawing/2014/main" id="{71AB8C33-C7A7-4616-9DD6-1512996336A8}"/>
              </a:ext>
            </a:extLst>
          </p:cNvPr>
          <p:cNvPicPr>
            <a:picLocks noChangeAspect="1"/>
          </p:cNvPicPr>
          <p:nvPr/>
        </p:nvPicPr>
        <p:blipFill>
          <a:blip r:embed="rId3" cstate="print"/>
          <a:stretch>
            <a:fillRect/>
          </a:stretch>
        </p:blipFill>
        <p:spPr>
          <a:xfrm>
            <a:off x="2508375" y="3781374"/>
            <a:ext cx="1641610" cy="1313288"/>
          </a:xfrm>
          <a:prstGeom prst="rect">
            <a:avLst/>
          </a:prstGeom>
        </p:spPr>
      </p:pic>
      <p:sp>
        <p:nvSpPr>
          <p:cNvPr id="37" name="TextBox 36">
            <a:extLst>
              <a:ext uri="{FF2B5EF4-FFF2-40B4-BE49-F238E27FC236}">
                <a16:creationId xmlns:a16="http://schemas.microsoft.com/office/drawing/2014/main" id="{0C20CEF5-9CE4-4132-B674-8B89EE39F4B8}"/>
              </a:ext>
            </a:extLst>
          </p:cNvPr>
          <p:cNvSpPr txBox="1"/>
          <p:nvPr/>
        </p:nvSpPr>
        <p:spPr>
          <a:xfrm>
            <a:off x="4520314" y="2037406"/>
            <a:ext cx="1029255" cy="461665"/>
          </a:xfrm>
          <a:prstGeom prst="rect">
            <a:avLst/>
          </a:prstGeom>
          <a:noFill/>
        </p:spPr>
        <p:txBody>
          <a:bodyPr wrap="square" rtlCol="0">
            <a:spAutoFit/>
          </a:bodyPr>
          <a:lstStyle/>
          <a:p>
            <a:pPr algn="ctr"/>
            <a:r>
              <a:rPr lang="en-US" sz="1200" b="1" dirty="0">
                <a:solidFill>
                  <a:schemeClr val="tx1"/>
                </a:solidFill>
              </a:rPr>
              <a:t>Restriction Enzyme</a:t>
            </a:r>
          </a:p>
        </p:txBody>
      </p:sp>
      <p:sp>
        <p:nvSpPr>
          <p:cNvPr id="38" name="TextBox 37">
            <a:extLst>
              <a:ext uri="{FF2B5EF4-FFF2-40B4-BE49-F238E27FC236}">
                <a16:creationId xmlns:a16="http://schemas.microsoft.com/office/drawing/2014/main" id="{53840FD5-0D13-449C-ABDA-341AAC6E0338}"/>
              </a:ext>
            </a:extLst>
          </p:cNvPr>
          <p:cNvSpPr txBox="1"/>
          <p:nvPr/>
        </p:nvSpPr>
        <p:spPr>
          <a:xfrm>
            <a:off x="4571966" y="4195452"/>
            <a:ext cx="857927" cy="276999"/>
          </a:xfrm>
          <a:prstGeom prst="rect">
            <a:avLst/>
          </a:prstGeom>
          <a:noFill/>
        </p:spPr>
        <p:txBody>
          <a:bodyPr wrap="none" rtlCol="0">
            <a:spAutoFit/>
          </a:bodyPr>
          <a:lstStyle/>
          <a:p>
            <a:r>
              <a:rPr lang="en-US" sz="1200" b="1" dirty="0">
                <a:solidFill>
                  <a:schemeClr val="tx1"/>
                </a:solidFill>
              </a:rPr>
              <a:t>Nuclease</a:t>
            </a:r>
          </a:p>
        </p:txBody>
      </p:sp>
      <p:sp>
        <p:nvSpPr>
          <p:cNvPr id="39" name="Arrow: Right 38">
            <a:extLst>
              <a:ext uri="{FF2B5EF4-FFF2-40B4-BE49-F238E27FC236}">
                <a16:creationId xmlns:a16="http://schemas.microsoft.com/office/drawing/2014/main" id="{A8517662-7935-429D-A75E-F0AD7505054E}"/>
              </a:ext>
            </a:extLst>
          </p:cNvPr>
          <p:cNvSpPr/>
          <p:nvPr/>
        </p:nvSpPr>
        <p:spPr>
          <a:xfrm>
            <a:off x="4489019" y="4452100"/>
            <a:ext cx="1024932" cy="206702"/>
          </a:xfrm>
          <a:prstGeom prst="rightArrow">
            <a:avLst>
              <a:gd name="adj1" fmla="val 5729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40" name="TextBox 39">
            <a:extLst>
              <a:ext uri="{FF2B5EF4-FFF2-40B4-BE49-F238E27FC236}">
                <a16:creationId xmlns:a16="http://schemas.microsoft.com/office/drawing/2014/main" id="{3F23DA0C-2455-45B6-8AB6-8882A22EC378}"/>
              </a:ext>
            </a:extLst>
          </p:cNvPr>
          <p:cNvSpPr txBox="1"/>
          <p:nvPr/>
        </p:nvSpPr>
        <p:spPr>
          <a:xfrm>
            <a:off x="2749797" y="3486125"/>
            <a:ext cx="1510350" cy="276999"/>
          </a:xfrm>
          <a:prstGeom prst="rect">
            <a:avLst/>
          </a:prstGeom>
          <a:noFill/>
        </p:spPr>
        <p:txBody>
          <a:bodyPr wrap="none" rtlCol="0">
            <a:spAutoFit/>
          </a:bodyPr>
          <a:lstStyle/>
          <a:p>
            <a:r>
              <a:rPr lang="en-US" sz="1200" b="1" dirty="0">
                <a:solidFill>
                  <a:schemeClr val="tx1"/>
                </a:solidFill>
              </a:rPr>
              <a:t>Synthetic Plasmid</a:t>
            </a:r>
          </a:p>
        </p:txBody>
      </p:sp>
      <p:sp>
        <p:nvSpPr>
          <p:cNvPr id="41" name="TextBox 40">
            <a:extLst>
              <a:ext uri="{FF2B5EF4-FFF2-40B4-BE49-F238E27FC236}">
                <a16:creationId xmlns:a16="http://schemas.microsoft.com/office/drawing/2014/main" id="{7ABCDD5B-7E68-4EFA-BE28-2D1D63FCA472}"/>
              </a:ext>
            </a:extLst>
          </p:cNvPr>
          <p:cNvSpPr txBox="1"/>
          <p:nvPr/>
        </p:nvSpPr>
        <p:spPr>
          <a:xfrm>
            <a:off x="2970860" y="4896003"/>
            <a:ext cx="901209" cy="276999"/>
          </a:xfrm>
          <a:prstGeom prst="rect">
            <a:avLst/>
          </a:prstGeom>
          <a:noFill/>
        </p:spPr>
        <p:txBody>
          <a:bodyPr wrap="none" rtlCol="0">
            <a:spAutoFit/>
          </a:bodyPr>
          <a:lstStyle/>
          <a:p>
            <a:r>
              <a:rPr lang="en-US" sz="1200" b="1" dirty="0">
                <a:solidFill>
                  <a:schemeClr val="tx1"/>
                </a:solidFill>
              </a:rPr>
              <a:t>GM24385 </a:t>
            </a:r>
          </a:p>
        </p:txBody>
      </p:sp>
      <p:sp>
        <p:nvSpPr>
          <p:cNvPr id="42" name="Rectangle 41">
            <a:extLst>
              <a:ext uri="{FF2B5EF4-FFF2-40B4-BE49-F238E27FC236}">
                <a16:creationId xmlns:a16="http://schemas.microsoft.com/office/drawing/2014/main" id="{5B90DFE4-B3EC-4FDB-AD23-4A2B35A5F947}"/>
              </a:ext>
            </a:extLst>
          </p:cNvPr>
          <p:cNvSpPr/>
          <p:nvPr/>
        </p:nvSpPr>
        <p:spPr>
          <a:xfrm>
            <a:off x="5807270" y="4272170"/>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3" name="Rectangle 42">
            <a:extLst>
              <a:ext uri="{FF2B5EF4-FFF2-40B4-BE49-F238E27FC236}">
                <a16:creationId xmlns:a16="http://schemas.microsoft.com/office/drawing/2014/main" id="{3EB88CED-007F-4508-BD66-C9F63ADBD46F}"/>
              </a:ext>
            </a:extLst>
          </p:cNvPr>
          <p:cNvSpPr/>
          <p:nvPr/>
        </p:nvSpPr>
        <p:spPr>
          <a:xfrm>
            <a:off x="5755648" y="4309043"/>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4" name="Rectangle 43">
            <a:extLst>
              <a:ext uri="{FF2B5EF4-FFF2-40B4-BE49-F238E27FC236}">
                <a16:creationId xmlns:a16="http://schemas.microsoft.com/office/drawing/2014/main" id="{2650136E-EFA2-41EC-BBB1-6029AC7CF4CB}"/>
              </a:ext>
            </a:extLst>
          </p:cNvPr>
          <p:cNvSpPr/>
          <p:nvPr/>
        </p:nvSpPr>
        <p:spPr>
          <a:xfrm>
            <a:off x="5805430" y="4380940"/>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5" name="Rectangle 44">
            <a:extLst>
              <a:ext uri="{FF2B5EF4-FFF2-40B4-BE49-F238E27FC236}">
                <a16:creationId xmlns:a16="http://schemas.microsoft.com/office/drawing/2014/main" id="{201A3B99-F903-4E4D-B2C2-86B37D70FF0C}"/>
              </a:ext>
            </a:extLst>
          </p:cNvPr>
          <p:cNvSpPr/>
          <p:nvPr/>
        </p:nvSpPr>
        <p:spPr>
          <a:xfrm>
            <a:off x="5753808" y="4417813"/>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6" name="Rectangle 45">
            <a:extLst>
              <a:ext uri="{FF2B5EF4-FFF2-40B4-BE49-F238E27FC236}">
                <a16:creationId xmlns:a16="http://schemas.microsoft.com/office/drawing/2014/main" id="{C0351B78-FAB5-49EA-8F4A-5F040998E416}"/>
              </a:ext>
            </a:extLst>
          </p:cNvPr>
          <p:cNvSpPr/>
          <p:nvPr/>
        </p:nvSpPr>
        <p:spPr>
          <a:xfrm>
            <a:off x="5804725" y="4165698"/>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7" name="Rectangle 46">
            <a:extLst>
              <a:ext uri="{FF2B5EF4-FFF2-40B4-BE49-F238E27FC236}">
                <a16:creationId xmlns:a16="http://schemas.microsoft.com/office/drawing/2014/main" id="{D8065691-6467-416D-B519-7A4368FC74BB}"/>
              </a:ext>
            </a:extLst>
          </p:cNvPr>
          <p:cNvSpPr/>
          <p:nvPr/>
        </p:nvSpPr>
        <p:spPr>
          <a:xfrm>
            <a:off x="5753103" y="4202571"/>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8" name="Rectangle 47">
            <a:extLst>
              <a:ext uri="{FF2B5EF4-FFF2-40B4-BE49-F238E27FC236}">
                <a16:creationId xmlns:a16="http://schemas.microsoft.com/office/drawing/2014/main" id="{AF1A933C-34FF-477C-90DA-C7C078D95AAF}"/>
              </a:ext>
            </a:extLst>
          </p:cNvPr>
          <p:cNvSpPr/>
          <p:nvPr/>
        </p:nvSpPr>
        <p:spPr>
          <a:xfrm>
            <a:off x="5822576" y="4058531"/>
            <a:ext cx="50336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9" name="Rectangle 48">
            <a:extLst>
              <a:ext uri="{FF2B5EF4-FFF2-40B4-BE49-F238E27FC236}">
                <a16:creationId xmlns:a16="http://schemas.microsoft.com/office/drawing/2014/main" id="{1D387C60-D65F-4F81-A074-0629C9F6D11F}"/>
              </a:ext>
            </a:extLst>
          </p:cNvPr>
          <p:cNvSpPr/>
          <p:nvPr/>
        </p:nvSpPr>
        <p:spPr>
          <a:xfrm>
            <a:off x="5753104" y="4095404"/>
            <a:ext cx="466115"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0" name="Rectangle 49">
            <a:extLst>
              <a:ext uri="{FF2B5EF4-FFF2-40B4-BE49-F238E27FC236}">
                <a16:creationId xmlns:a16="http://schemas.microsoft.com/office/drawing/2014/main" id="{6875A4BC-76B8-4BF6-92B6-2E5DB1730F2F}"/>
              </a:ext>
            </a:extLst>
          </p:cNvPr>
          <p:cNvSpPr/>
          <p:nvPr/>
        </p:nvSpPr>
        <p:spPr>
          <a:xfrm>
            <a:off x="5690425" y="3943354"/>
            <a:ext cx="495026"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1" name="Rectangle 50">
            <a:extLst>
              <a:ext uri="{FF2B5EF4-FFF2-40B4-BE49-F238E27FC236}">
                <a16:creationId xmlns:a16="http://schemas.microsoft.com/office/drawing/2014/main" id="{8F61D50B-9290-48FC-A396-630FB6FF88E6}"/>
              </a:ext>
            </a:extLst>
          </p:cNvPr>
          <p:cNvSpPr/>
          <p:nvPr/>
        </p:nvSpPr>
        <p:spPr>
          <a:xfrm>
            <a:off x="5638803" y="3980227"/>
            <a:ext cx="495026"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2" name="Rectangle 51">
            <a:extLst>
              <a:ext uri="{FF2B5EF4-FFF2-40B4-BE49-F238E27FC236}">
                <a16:creationId xmlns:a16="http://schemas.microsoft.com/office/drawing/2014/main" id="{2A527585-C3BB-4A4B-801E-4C2534DF7472}"/>
              </a:ext>
            </a:extLst>
          </p:cNvPr>
          <p:cNvSpPr/>
          <p:nvPr/>
        </p:nvSpPr>
        <p:spPr>
          <a:xfrm>
            <a:off x="5867426" y="5261772"/>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3" name="Rectangle 52">
            <a:extLst>
              <a:ext uri="{FF2B5EF4-FFF2-40B4-BE49-F238E27FC236}">
                <a16:creationId xmlns:a16="http://schemas.microsoft.com/office/drawing/2014/main" id="{D6E214A1-36E4-44B9-BD9F-483913D36768}"/>
              </a:ext>
            </a:extLst>
          </p:cNvPr>
          <p:cNvSpPr/>
          <p:nvPr/>
        </p:nvSpPr>
        <p:spPr>
          <a:xfrm>
            <a:off x="5815804" y="5298645"/>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4" name="Rectangle 53">
            <a:extLst>
              <a:ext uri="{FF2B5EF4-FFF2-40B4-BE49-F238E27FC236}">
                <a16:creationId xmlns:a16="http://schemas.microsoft.com/office/drawing/2014/main" id="{AC84F0EC-A824-49ED-9FD9-9B5D5D761710}"/>
              </a:ext>
            </a:extLst>
          </p:cNvPr>
          <p:cNvSpPr/>
          <p:nvPr/>
        </p:nvSpPr>
        <p:spPr>
          <a:xfrm>
            <a:off x="5865586" y="5370542"/>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5" name="Rectangle 54">
            <a:extLst>
              <a:ext uri="{FF2B5EF4-FFF2-40B4-BE49-F238E27FC236}">
                <a16:creationId xmlns:a16="http://schemas.microsoft.com/office/drawing/2014/main" id="{D9FA4903-F5ED-4BAB-B1C4-B9D22291D8BB}"/>
              </a:ext>
            </a:extLst>
          </p:cNvPr>
          <p:cNvSpPr/>
          <p:nvPr/>
        </p:nvSpPr>
        <p:spPr>
          <a:xfrm>
            <a:off x="5813964" y="5407415"/>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6" name="Rectangle 55">
            <a:extLst>
              <a:ext uri="{FF2B5EF4-FFF2-40B4-BE49-F238E27FC236}">
                <a16:creationId xmlns:a16="http://schemas.microsoft.com/office/drawing/2014/main" id="{7EEDEF94-5DA1-44BB-B570-4C64EB428C8F}"/>
              </a:ext>
            </a:extLst>
          </p:cNvPr>
          <p:cNvSpPr/>
          <p:nvPr/>
        </p:nvSpPr>
        <p:spPr>
          <a:xfrm>
            <a:off x="5864881" y="5155300"/>
            <a:ext cx="345116"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7" name="Rectangle 56">
            <a:extLst>
              <a:ext uri="{FF2B5EF4-FFF2-40B4-BE49-F238E27FC236}">
                <a16:creationId xmlns:a16="http://schemas.microsoft.com/office/drawing/2014/main" id="{17B34524-1587-4507-ADD9-765C7AC7AEA4}"/>
              </a:ext>
            </a:extLst>
          </p:cNvPr>
          <p:cNvSpPr/>
          <p:nvPr/>
        </p:nvSpPr>
        <p:spPr>
          <a:xfrm>
            <a:off x="5871037" y="5192173"/>
            <a:ext cx="356717"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8" name="Rectangle 57">
            <a:extLst>
              <a:ext uri="{FF2B5EF4-FFF2-40B4-BE49-F238E27FC236}">
                <a16:creationId xmlns:a16="http://schemas.microsoft.com/office/drawing/2014/main" id="{9FF322FF-1830-48EC-B82D-ED5B2F8A576C}"/>
              </a:ext>
            </a:extLst>
          </p:cNvPr>
          <p:cNvSpPr/>
          <p:nvPr/>
        </p:nvSpPr>
        <p:spPr>
          <a:xfrm>
            <a:off x="5852986" y="5039428"/>
            <a:ext cx="387977"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59" name="Rectangle 58">
            <a:extLst>
              <a:ext uri="{FF2B5EF4-FFF2-40B4-BE49-F238E27FC236}">
                <a16:creationId xmlns:a16="http://schemas.microsoft.com/office/drawing/2014/main" id="{FDCC1A14-E6A5-44DE-8A3F-D319317B9F82}"/>
              </a:ext>
            </a:extLst>
          </p:cNvPr>
          <p:cNvSpPr/>
          <p:nvPr/>
        </p:nvSpPr>
        <p:spPr>
          <a:xfrm>
            <a:off x="5813259" y="5085006"/>
            <a:ext cx="414494"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60" name="Rectangle 59">
            <a:extLst>
              <a:ext uri="{FF2B5EF4-FFF2-40B4-BE49-F238E27FC236}">
                <a16:creationId xmlns:a16="http://schemas.microsoft.com/office/drawing/2014/main" id="{08E03524-53C8-4A91-940D-F895094A0383}"/>
              </a:ext>
            </a:extLst>
          </p:cNvPr>
          <p:cNvSpPr/>
          <p:nvPr/>
        </p:nvSpPr>
        <p:spPr>
          <a:xfrm>
            <a:off x="5833178" y="4942526"/>
            <a:ext cx="346349" cy="361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61" name="Rectangle 60">
            <a:extLst>
              <a:ext uri="{FF2B5EF4-FFF2-40B4-BE49-F238E27FC236}">
                <a16:creationId xmlns:a16="http://schemas.microsoft.com/office/drawing/2014/main" id="{BFBC33DB-DE9C-4D3B-872D-50BF3143FE49}"/>
              </a:ext>
            </a:extLst>
          </p:cNvPr>
          <p:cNvSpPr/>
          <p:nvPr/>
        </p:nvSpPr>
        <p:spPr>
          <a:xfrm>
            <a:off x="5810251" y="4969829"/>
            <a:ext cx="329105" cy="34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62" name="Oval 61">
            <a:extLst>
              <a:ext uri="{FF2B5EF4-FFF2-40B4-BE49-F238E27FC236}">
                <a16:creationId xmlns:a16="http://schemas.microsoft.com/office/drawing/2014/main" id="{6B8DDC00-D6C2-41E1-A62B-BE16DCC65135}"/>
              </a:ext>
            </a:extLst>
          </p:cNvPr>
          <p:cNvSpPr/>
          <p:nvPr/>
        </p:nvSpPr>
        <p:spPr>
          <a:xfrm>
            <a:off x="5947487" y="4576240"/>
            <a:ext cx="34289" cy="39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3" name="Oval 62">
            <a:extLst>
              <a:ext uri="{FF2B5EF4-FFF2-40B4-BE49-F238E27FC236}">
                <a16:creationId xmlns:a16="http://schemas.microsoft.com/office/drawing/2014/main" id="{573F09BE-66EE-4B22-8E92-B159F4DAEE69}"/>
              </a:ext>
            </a:extLst>
          </p:cNvPr>
          <p:cNvSpPr/>
          <p:nvPr/>
        </p:nvSpPr>
        <p:spPr>
          <a:xfrm>
            <a:off x="5947481" y="4672679"/>
            <a:ext cx="34289" cy="39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4" name="Oval 63">
            <a:extLst>
              <a:ext uri="{FF2B5EF4-FFF2-40B4-BE49-F238E27FC236}">
                <a16:creationId xmlns:a16="http://schemas.microsoft.com/office/drawing/2014/main" id="{076F52DC-EAD7-40C1-B59D-84CCF75AFC92}"/>
              </a:ext>
            </a:extLst>
          </p:cNvPr>
          <p:cNvSpPr/>
          <p:nvPr/>
        </p:nvSpPr>
        <p:spPr>
          <a:xfrm>
            <a:off x="5951048" y="4769118"/>
            <a:ext cx="34289" cy="39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5" name="TextBox 64">
            <a:extLst>
              <a:ext uri="{FF2B5EF4-FFF2-40B4-BE49-F238E27FC236}">
                <a16:creationId xmlns:a16="http://schemas.microsoft.com/office/drawing/2014/main" id="{5A6EA59A-2C91-4232-A78D-EB888F27145B}"/>
              </a:ext>
            </a:extLst>
          </p:cNvPr>
          <p:cNvSpPr txBox="1"/>
          <p:nvPr/>
        </p:nvSpPr>
        <p:spPr>
          <a:xfrm>
            <a:off x="6121955" y="4796702"/>
            <a:ext cx="1875835" cy="415498"/>
          </a:xfrm>
          <a:prstGeom prst="rect">
            <a:avLst/>
          </a:prstGeom>
          <a:noFill/>
        </p:spPr>
        <p:txBody>
          <a:bodyPr wrap="none" rtlCol="0">
            <a:spAutoFit/>
          </a:bodyPr>
          <a:lstStyle/>
          <a:p>
            <a:pPr algn="ctr"/>
            <a:r>
              <a:rPr lang="en-US" sz="1050" b="1" dirty="0">
                <a:solidFill>
                  <a:schemeClr val="tx1"/>
                </a:solidFill>
              </a:rPr>
              <a:t>Size from 100 to 200 </a:t>
            </a:r>
            <a:r>
              <a:rPr lang="en-US" sz="1050" b="1" dirty="0" err="1">
                <a:solidFill>
                  <a:schemeClr val="tx1"/>
                </a:solidFill>
              </a:rPr>
              <a:t>bp</a:t>
            </a:r>
            <a:endParaRPr lang="en-US" sz="1050" b="1" dirty="0">
              <a:solidFill>
                <a:schemeClr val="tx1"/>
              </a:solidFill>
            </a:endParaRPr>
          </a:p>
          <a:p>
            <a:pPr algn="ctr"/>
            <a:r>
              <a:rPr lang="en-US" sz="1050" b="1" dirty="0">
                <a:solidFill>
                  <a:schemeClr val="tx1"/>
                </a:solidFill>
              </a:rPr>
              <a:t>Fragmented genomic DNA</a:t>
            </a:r>
          </a:p>
        </p:txBody>
      </p:sp>
      <p:sp>
        <p:nvSpPr>
          <p:cNvPr id="66" name="Arrow: Right 65">
            <a:extLst>
              <a:ext uri="{FF2B5EF4-FFF2-40B4-BE49-F238E27FC236}">
                <a16:creationId xmlns:a16="http://schemas.microsoft.com/office/drawing/2014/main" id="{1AA294EC-A1DC-4BB6-AB92-CB34E44FC29B}"/>
              </a:ext>
            </a:extLst>
          </p:cNvPr>
          <p:cNvSpPr/>
          <p:nvPr/>
        </p:nvSpPr>
        <p:spPr>
          <a:xfrm rot="1634477">
            <a:off x="7495486" y="2581493"/>
            <a:ext cx="1301263" cy="268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7" name="Arrow: Right 66">
            <a:extLst>
              <a:ext uri="{FF2B5EF4-FFF2-40B4-BE49-F238E27FC236}">
                <a16:creationId xmlns:a16="http://schemas.microsoft.com/office/drawing/2014/main" id="{0D7B337B-ABD1-45DB-83DB-BC40A2C910B2}"/>
              </a:ext>
            </a:extLst>
          </p:cNvPr>
          <p:cNvSpPr/>
          <p:nvPr/>
        </p:nvSpPr>
        <p:spPr>
          <a:xfrm rot="19521437">
            <a:off x="7555864" y="3658055"/>
            <a:ext cx="1301263" cy="268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8" name="TextBox 67">
            <a:extLst>
              <a:ext uri="{FF2B5EF4-FFF2-40B4-BE49-F238E27FC236}">
                <a16:creationId xmlns:a16="http://schemas.microsoft.com/office/drawing/2014/main" id="{DBBF0EEC-7629-47CE-8D9A-C88715076400}"/>
              </a:ext>
            </a:extLst>
          </p:cNvPr>
          <p:cNvSpPr txBox="1"/>
          <p:nvPr/>
        </p:nvSpPr>
        <p:spPr>
          <a:xfrm>
            <a:off x="7466170" y="4226734"/>
            <a:ext cx="1715534" cy="461665"/>
          </a:xfrm>
          <a:prstGeom prst="rect">
            <a:avLst/>
          </a:prstGeom>
          <a:noFill/>
        </p:spPr>
        <p:txBody>
          <a:bodyPr wrap="none" rtlCol="0">
            <a:spAutoFit/>
          </a:bodyPr>
          <a:lstStyle/>
          <a:p>
            <a:r>
              <a:rPr lang="en-US" sz="1200" b="1" dirty="0">
                <a:solidFill>
                  <a:schemeClr val="tx1"/>
                </a:solidFill>
              </a:rPr>
              <a:t>Mix at desired ratios </a:t>
            </a:r>
          </a:p>
          <a:p>
            <a:r>
              <a:rPr lang="en-US" sz="1200" b="1" dirty="0">
                <a:solidFill>
                  <a:schemeClr val="tx1"/>
                </a:solidFill>
              </a:rPr>
              <a:t>and concentrations</a:t>
            </a:r>
          </a:p>
        </p:txBody>
      </p:sp>
      <p:pic>
        <p:nvPicPr>
          <p:cNvPr id="69" name="Picture 68">
            <a:extLst>
              <a:ext uri="{FF2B5EF4-FFF2-40B4-BE49-F238E27FC236}">
                <a16:creationId xmlns:a16="http://schemas.microsoft.com/office/drawing/2014/main" id="{9ABD6652-6EBF-4A0C-BD89-2ACF2D10A5FA}"/>
              </a:ext>
            </a:extLst>
          </p:cNvPr>
          <p:cNvPicPr>
            <a:picLocks noChangeAspect="1"/>
          </p:cNvPicPr>
          <p:nvPr/>
        </p:nvPicPr>
        <p:blipFill>
          <a:blip r:embed="rId4" cstate="print"/>
          <a:stretch>
            <a:fillRect/>
          </a:stretch>
        </p:blipFill>
        <p:spPr>
          <a:xfrm>
            <a:off x="8935699" y="2721722"/>
            <a:ext cx="1004210" cy="1004210"/>
          </a:xfrm>
          <a:prstGeom prst="rect">
            <a:avLst/>
          </a:prstGeom>
        </p:spPr>
      </p:pic>
      <p:sp>
        <p:nvSpPr>
          <p:cNvPr id="70" name="TextBox 69">
            <a:extLst>
              <a:ext uri="{FF2B5EF4-FFF2-40B4-BE49-F238E27FC236}">
                <a16:creationId xmlns:a16="http://schemas.microsoft.com/office/drawing/2014/main" id="{D42A1AC9-C129-400A-881E-5AAB5FF7F679}"/>
              </a:ext>
            </a:extLst>
          </p:cNvPr>
          <p:cNvSpPr txBox="1"/>
          <p:nvPr/>
        </p:nvSpPr>
        <p:spPr>
          <a:xfrm>
            <a:off x="8821133" y="3746503"/>
            <a:ext cx="1194077" cy="715581"/>
          </a:xfrm>
          <a:prstGeom prst="rect">
            <a:avLst/>
          </a:prstGeom>
          <a:noFill/>
        </p:spPr>
        <p:txBody>
          <a:bodyPr wrap="square" rtlCol="0">
            <a:spAutoFit/>
          </a:bodyPr>
          <a:lstStyle/>
          <a:p>
            <a:pPr algn="ctr"/>
            <a:r>
              <a:rPr lang="en-US" sz="1350" b="1" dirty="0">
                <a:solidFill>
                  <a:schemeClr val="tx1"/>
                </a:solidFill>
              </a:rPr>
              <a:t>Calibrator test mixtures</a:t>
            </a:r>
          </a:p>
        </p:txBody>
      </p:sp>
      <p:pic>
        <p:nvPicPr>
          <p:cNvPr id="2" name="Picture 1">
            <a:extLst>
              <a:ext uri="{FF2B5EF4-FFF2-40B4-BE49-F238E27FC236}">
                <a16:creationId xmlns:a16="http://schemas.microsoft.com/office/drawing/2014/main" id="{B63F36B8-63D8-4544-98DC-43A961A62F6F}"/>
              </a:ext>
            </a:extLst>
          </p:cNvPr>
          <p:cNvPicPr>
            <a:picLocks noChangeAspect="1"/>
          </p:cNvPicPr>
          <p:nvPr/>
        </p:nvPicPr>
        <p:blipFill rotWithShape="1">
          <a:blip r:embed="rId5"/>
          <a:srcRect r="39174"/>
          <a:stretch/>
        </p:blipFill>
        <p:spPr>
          <a:xfrm>
            <a:off x="1981201" y="1166107"/>
            <a:ext cx="2351802" cy="2205772"/>
          </a:xfrm>
          <a:prstGeom prst="rect">
            <a:avLst/>
          </a:prstGeom>
        </p:spPr>
      </p:pic>
      <p:pic>
        <p:nvPicPr>
          <p:cNvPr id="71" name="Picture 70">
            <a:extLst>
              <a:ext uri="{FF2B5EF4-FFF2-40B4-BE49-F238E27FC236}">
                <a16:creationId xmlns:a16="http://schemas.microsoft.com/office/drawing/2014/main" id="{1F3AC01F-65EC-4C50-9C6F-480540EB4E63}"/>
              </a:ext>
            </a:extLst>
          </p:cNvPr>
          <p:cNvPicPr>
            <a:picLocks noChangeAspect="1"/>
          </p:cNvPicPr>
          <p:nvPr/>
        </p:nvPicPr>
        <p:blipFill rotWithShape="1">
          <a:blip r:embed="rId5"/>
          <a:srcRect l="65748" t="12305" r="3970" b="17829"/>
          <a:stretch/>
        </p:blipFill>
        <p:spPr>
          <a:xfrm>
            <a:off x="6340613" y="1541317"/>
            <a:ext cx="1640308" cy="2159068"/>
          </a:xfrm>
          <a:prstGeom prst="rect">
            <a:avLst/>
          </a:prstGeom>
        </p:spPr>
      </p:pic>
      <p:sp>
        <p:nvSpPr>
          <p:cNvPr id="3" name="TextBox 2">
            <a:extLst>
              <a:ext uri="{FF2B5EF4-FFF2-40B4-BE49-F238E27FC236}">
                <a16:creationId xmlns:a16="http://schemas.microsoft.com/office/drawing/2014/main" id="{3A3883FC-DE63-5542-A501-508B003F59A0}"/>
              </a:ext>
            </a:extLst>
          </p:cNvPr>
          <p:cNvSpPr txBox="1"/>
          <p:nvPr/>
        </p:nvSpPr>
        <p:spPr>
          <a:xfrm>
            <a:off x="2186473" y="6130213"/>
            <a:ext cx="7753436" cy="461665"/>
          </a:xfrm>
          <a:prstGeom prst="rect">
            <a:avLst/>
          </a:prstGeom>
          <a:noFill/>
        </p:spPr>
        <p:txBody>
          <a:bodyPr wrap="square" rtlCol="0">
            <a:spAutoFit/>
          </a:bodyPr>
          <a:lstStyle/>
          <a:p>
            <a:pPr algn="ctr"/>
            <a:r>
              <a:rPr lang="en-US" i="1" dirty="0">
                <a:solidFill>
                  <a:schemeClr val="tx1"/>
                </a:solidFill>
              </a:rPr>
              <a:t>Hua-Jun He PhD and Kent Cole PhD</a:t>
            </a:r>
          </a:p>
        </p:txBody>
      </p:sp>
      <p:pic>
        <p:nvPicPr>
          <p:cNvPr id="72" name="Picture 71">
            <a:extLst>
              <a:ext uri="{FF2B5EF4-FFF2-40B4-BE49-F238E27FC236}">
                <a16:creationId xmlns:a16="http://schemas.microsoft.com/office/drawing/2014/main" id="{C5850088-EFC3-F04E-9A3A-0C8382C3AD76}"/>
              </a:ext>
            </a:extLst>
          </p:cNvPr>
          <p:cNvPicPr>
            <a:picLocks noChangeAspect="1"/>
          </p:cNvPicPr>
          <p:nvPr/>
        </p:nvPicPr>
        <p:blipFill>
          <a:blip r:embed="rId6"/>
          <a:stretch>
            <a:fillRect/>
          </a:stretch>
        </p:blipFill>
        <p:spPr>
          <a:xfrm>
            <a:off x="749267" y="6143992"/>
            <a:ext cx="2000530" cy="447886"/>
          </a:xfrm>
          <a:prstGeom prst="rect">
            <a:avLst/>
          </a:prstGeom>
        </p:spPr>
      </p:pic>
    </p:spTree>
    <p:extLst>
      <p:ext uri="{BB962C8B-B14F-4D97-AF65-F5344CB8AC3E}">
        <p14:creationId xmlns:p14="http://schemas.microsoft.com/office/powerpoint/2010/main" val="2015671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617D87-1481-6A4E-B44B-E6FDF33C4750}"/>
              </a:ext>
            </a:extLst>
          </p:cNvPr>
          <p:cNvPicPr>
            <a:picLocks noChangeAspect="1"/>
          </p:cNvPicPr>
          <p:nvPr/>
        </p:nvPicPr>
        <p:blipFill>
          <a:blip r:embed="rId3"/>
          <a:stretch>
            <a:fillRect/>
          </a:stretch>
        </p:blipFill>
        <p:spPr>
          <a:xfrm>
            <a:off x="2076103" y="1447800"/>
            <a:ext cx="8039793" cy="3200400"/>
          </a:xfrm>
          <a:prstGeom prst="rect">
            <a:avLst/>
          </a:prstGeom>
        </p:spPr>
      </p:pic>
    </p:spTree>
    <p:extLst>
      <p:ext uri="{BB962C8B-B14F-4D97-AF65-F5344CB8AC3E}">
        <p14:creationId xmlns:p14="http://schemas.microsoft.com/office/powerpoint/2010/main" val="2630386412"/>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082001-8E12-DA4B-B645-9F5806740AB5}"/>
              </a:ext>
            </a:extLst>
          </p:cNvPr>
          <p:cNvPicPr>
            <a:picLocks noChangeAspect="1"/>
          </p:cNvPicPr>
          <p:nvPr/>
        </p:nvPicPr>
        <p:blipFill>
          <a:blip r:embed="rId2"/>
          <a:stretch>
            <a:fillRect/>
          </a:stretch>
        </p:blipFill>
        <p:spPr>
          <a:xfrm>
            <a:off x="6096000" y="1753755"/>
            <a:ext cx="4635630" cy="4201753"/>
          </a:xfrm>
          <a:prstGeom prst="rect">
            <a:avLst/>
          </a:prstGeom>
        </p:spPr>
      </p:pic>
      <p:sp>
        <p:nvSpPr>
          <p:cNvPr id="5" name="TextBox 4">
            <a:extLst>
              <a:ext uri="{FF2B5EF4-FFF2-40B4-BE49-F238E27FC236}">
                <a16:creationId xmlns:a16="http://schemas.microsoft.com/office/drawing/2014/main" id="{4039B29F-E4E0-BF49-B623-8A928164FFF2}"/>
              </a:ext>
            </a:extLst>
          </p:cNvPr>
          <p:cNvSpPr txBox="1"/>
          <p:nvPr/>
        </p:nvSpPr>
        <p:spPr>
          <a:xfrm>
            <a:off x="8332237" y="1341932"/>
            <a:ext cx="1093569" cy="461665"/>
          </a:xfrm>
          <a:prstGeom prst="rect">
            <a:avLst/>
          </a:prstGeom>
          <a:noFill/>
        </p:spPr>
        <p:txBody>
          <a:bodyPr wrap="none" rtlCol="0">
            <a:spAutoFit/>
          </a:bodyPr>
          <a:lstStyle/>
          <a:p>
            <a:r>
              <a:rPr lang="en-US" dirty="0">
                <a:solidFill>
                  <a:schemeClr val="tx1"/>
                </a:solidFill>
              </a:rPr>
              <a:t>L858R</a:t>
            </a:r>
          </a:p>
        </p:txBody>
      </p:sp>
      <p:sp>
        <p:nvSpPr>
          <p:cNvPr id="8" name="Title 1">
            <a:extLst>
              <a:ext uri="{FF2B5EF4-FFF2-40B4-BE49-F238E27FC236}">
                <a16:creationId xmlns:a16="http://schemas.microsoft.com/office/drawing/2014/main" id="{877F467A-AB3F-0D42-B032-FC45CFE98DE5}"/>
              </a:ext>
            </a:extLst>
          </p:cNvPr>
          <p:cNvSpPr>
            <a:spLocks noGrp="1"/>
          </p:cNvSpPr>
          <p:nvPr>
            <p:ph type="title"/>
          </p:nvPr>
        </p:nvSpPr>
        <p:spPr>
          <a:xfrm>
            <a:off x="457200" y="186689"/>
            <a:ext cx="10515600" cy="1325563"/>
          </a:xfrm>
        </p:spPr>
        <p:txBody>
          <a:bodyPr>
            <a:normAutofit/>
          </a:bodyPr>
          <a:lstStyle/>
          <a:p>
            <a:r>
              <a:rPr lang="en-US" sz="3600" dirty="0">
                <a:latin typeface="Arial" panose="020B0604020202020204" pitchFamily="34" charset="0"/>
                <a:cs typeface="Arial" panose="020B0604020202020204" pitchFamily="34" charset="0"/>
              </a:rPr>
              <a:t>S1 Nuclease/ Exo VII</a:t>
            </a:r>
          </a:p>
        </p:txBody>
      </p:sp>
      <p:sp>
        <p:nvSpPr>
          <p:cNvPr id="7" name="TextBox 6">
            <a:extLst>
              <a:ext uri="{FF2B5EF4-FFF2-40B4-BE49-F238E27FC236}">
                <a16:creationId xmlns:a16="http://schemas.microsoft.com/office/drawing/2014/main" id="{330629BF-55B3-0D49-BC6E-221EA8E6AA62}"/>
              </a:ext>
            </a:extLst>
          </p:cNvPr>
          <p:cNvSpPr txBox="1"/>
          <p:nvPr/>
        </p:nvSpPr>
        <p:spPr>
          <a:xfrm>
            <a:off x="2541037" y="1384423"/>
            <a:ext cx="1143262" cy="461665"/>
          </a:xfrm>
          <a:prstGeom prst="rect">
            <a:avLst/>
          </a:prstGeom>
          <a:noFill/>
        </p:spPr>
        <p:txBody>
          <a:bodyPr wrap="square" rtlCol="0">
            <a:spAutoFit/>
          </a:bodyPr>
          <a:lstStyle/>
          <a:p>
            <a:r>
              <a:rPr lang="en-US" dirty="0">
                <a:solidFill>
                  <a:schemeClr val="tx1"/>
                </a:solidFill>
              </a:rPr>
              <a:t>T790M</a:t>
            </a:r>
          </a:p>
        </p:txBody>
      </p:sp>
      <p:pic>
        <p:nvPicPr>
          <p:cNvPr id="10" name="Picture 9">
            <a:extLst>
              <a:ext uri="{FF2B5EF4-FFF2-40B4-BE49-F238E27FC236}">
                <a16:creationId xmlns:a16="http://schemas.microsoft.com/office/drawing/2014/main" id="{73A03EAE-3B03-E948-9C6B-25C30FF462F3}"/>
              </a:ext>
            </a:extLst>
          </p:cNvPr>
          <p:cNvPicPr>
            <a:picLocks noChangeAspect="1"/>
          </p:cNvPicPr>
          <p:nvPr/>
        </p:nvPicPr>
        <p:blipFill rotWithShape="1">
          <a:blip r:embed="rId3"/>
          <a:srcRect t="2149"/>
          <a:stretch/>
        </p:blipFill>
        <p:spPr>
          <a:xfrm>
            <a:off x="625928" y="1803597"/>
            <a:ext cx="4983941" cy="4204932"/>
          </a:xfrm>
          <a:prstGeom prst="rect">
            <a:avLst/>
          </a:prstGeom>
        </p:spPr>
      </p:pic>
    </p:spTree>
    <p:extLst>
      <p:ext uri="{BB962C8B-B14F-4D97-AF65-F5344CB8AC3E}">
        <p14:creationId xmlns:p14="http://schemas.microsoft.com/office/powerpoint/2010/main" val="2231114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7375" y="2233919"/>
            <a:ext cx="4485127" cy="74263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6" name="Group 5"/>
          <p:cNvGrpSpPr/>
          <p:nvPr/>
        </p:nvGrpSpPr>
        <p:grpSpPr>
          <a:xfrm>
            <a:off x="6705602" y="1284696"/>
            <a:ext cx="3048000" cy="2209800"/>
            <a:chOff x="5105400" y="1675006"/>
            <a:chExt cx="2274045" cy="14619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2515" t="4140" r="24508" b="38556"/>
            <a:stretch/>
          </p:blipFill>
          <p:spPr>
            <a:xfrm>
              <a:off x="5816932" y="1944319"/>
              <a:ext cx="1476628" cy="1192608"/>
            </a:xfrm>
            <a:prstGeom prst="rect">
              <a:avLst/>
            </a:prstGeom>
          </p:spPr>
        </p:pic>
        <p:sp>
          <p:nvSpPr>
            <p:cNvPr id="8" name="TextBox 7"/>
            <p:cNvSpPr txBox="1"/>
            <p:nvPr/>
          </p:nvSpPr>
          <p:spPr>
            <a:xfrm>
              <a:off x="5787613" y="1675006"/>
              <a:ext cx="1591832" cy="173071"/>
            </a:xfrm>
            <a:prstGeom prst="rect">
              <a:avLst/>
            </a:prstGeom>
            <a:noFill/>
          </p:spPr>
          <p:txBody>
            <a:bodyPr wrap="square" rtlCol="0">
              <a:spAutoFit/>
            </a:bodyPr>
            <a:lstStyle/>
            <a:p>
              <a:r>
                <a:rPr lang="en-US" sz="1100" b="1" u="sng" dirty="0">
                  <a:solidFill>
                    <a:srgbClr val="000000"/>
                  </a:solidFill>
                  <a:ea typeface="Arial" charset="0"/>
                  <a:cs typeface="Arial" charset="0"/>
                </a:rPr>
                <a:t># of shearing cycles</a:t>
              </a:r>
            </a:p>
          </p:txBody>
        </p:sp>
        <p:cxnSp>
          <p:nvCxnSpPr>
            <p:cNvPr id="9" name="Straight Connector 8"/>
            <p:cNvCxnSpPr/>
            <p:nvPr/>
          </p:nvCxnSpPr>
          <p:spPr>
            <a:xfrm>
              <a:off x="5562600" y="2819400"/>
              <a:ext cx="228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562600" y="2667000"/>
              <a:ext cx="228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562600" y="2514600"/>
              <a:ext cx="228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105400" y="2527756"/>
              <a:ext cx="685800" cy="173071"/>
            </a:xfrm>
            <a:prstGeom prst="rect">
              <a:avLst/>
            </a:prstGeom>
            <a:noFill/>
          </p:spPr>
          <p:txBody>
            <a:bodyPr wrap="square" rtlCol="0">
              <a:spAutoFit/>
            </a:bodyPr>
            <a:lstStyle/>
            <a:p>
              <a:r>
                <a:rPr lang="en-US" sz="1100" b="1" dirty="0">
                  <a:solidFill>
                    <a:srgbClr val="000000"/>
                  </a:solidFill>
                  <a:ea typeface="Arial" charset="0"/>
                  <a:cs typeface="Arial" charset="0"/>
                </a:rPr>
                <a:t>100 </a:t>
              </a:r>
              <a:r>
                <a:rPr lang="en-US" sz="1100" b="1" dirty="0" err="1">
                  <a:solidFill>
                    <a:srgbClr val="000000"/>
                  </a:solidFill>
                  <a:ea typeface="Arial" charset="0"/>
                  <a:cs typeface="Arial" charset="0"/>
                </a:rPr>
                <a:t>bp</a:t>
              </a:r>
              <a:endParaRPr lang="en-US" sz="1100" b="1" dirty="0">
                <a:solidFill>
                  <a:srgbClr val="000000"/>
                </a:solidFill>
                <a:ea typeface="Arial" charset="0"/>
                <a:cs typeface="Arial" charset="0"/>
              </a:endParaRPr>
            </a:p>
          </p:txBody>
        </p:sp>
        <p:sp>
          <p:nvSpPr>
            <p:cNvPr id="13" name="TextBox 12"/>
            <p:cNvSpPr txBox="1"/>
            <p:nvPr/>
          </p:nvSpPr>
          <p:spPr>
            <a:xfrm>
              <a:off x="5105400" y="2680156"/>
              <a:ext cx="685800" cy="173071"/>
            </a:xfrm>
            <a:prstGeom prst="rect">
              <a:avLst/>
            </a:prstGeom>
            <a:noFill/>
          </p:spPr>
          <p:txBody>
            <a:bodyPr wrap="square" rtlCol="0">
              <a:spAutoFit/>
            </a:bodyPr>
            <a:lstStyle/>
            <a:p>
              <a:r>
                <a:rPr lang="en-US" sz="1100" b="1" dirty="0">
                  <a:solidFill>
                    <a:srgbClr val="000000"/>
                  </a:solidFill>
                  <a:ea typeface="Arial" charset="0"/>
                  <a:cs typeface="Arial" charset="0"/>
                </a:rPr>
                <a:t> 50 </a:t>
              </a:r>
              <a:r>
                <a:rPr lang="en-US" sz="1100" b="1" dirty="0" err="1">
                  <a:solidFill>
                    <a:srgbClr val="000000"/>
                  </a:solidFill>
                  <a:ea typeface="Arial" charset="0"/>
                  <a:cs typeface="Arial" charset="0"/>
                </a:rPr>
                <a:t>bp</a:t>
              </a:r>
              <a:endParaRPr lang="en-US" sz="1100" b="1" dirty="0">
                <a:solidFill>
                  <a:srgbClr val="000000"/>
                </a:solidFill>
                <a:ea typeface="Arial" charset="0"/>
                <a:cs typeface="Arial" charset="0"/>
              </a:endParaRPr>
            </a:p>
          </p:txBody>
        </p:sp>
        <p:sp>
          <p:nvSpPr>
            <p:cNvPr id="14" name="TextBox 13"/>
            <p:cNvSpPr txBox="1"/>
            <p:nvPr/>
          </p:nvSpPr>
          <p:spPr>
            <a:xfrm>
              <a:off x="5105400" y="2362200"/>
              <a:ext cx="685800" cy="173071"/>
            </a:xfrm>
            <a:prstGeom prst="rect">
              <a:avLst/>
            </a:prstGeom>
            <a:noFill/>
          </p:spPr>
          <p:txBody>
            <a:bodyPr wrap="square" rtlCol="0">
              <a:spAutoFit/>
            </a:bodyPr>
            <a:lstStyle/>
            <a:p>
              <a:r>
                <a:rPr lang="en-US" sz="1100" b="1" dirty="0">
                  <a:solidFill>
                    <a:srgbClr val="000000"/>
                  </a:solidFill>
                  <a:ea typeface="Arial" charset="0"/>
                  <a:cs typeface="Arial" charset="0"/>
                </a:rPr>
                <a:t>150 </a:t>
              </a:r>
              <a:r>
                <a:rPr lang="en-US" sz="1100" b="1" dirty="0" err="1">
                  <a:solidFill>
                    <a:srgbClr val="000000"/>
                  </a:solidFill>
                  <a:ea typeface="Arial" charset="0"/>
                  <a:cs typeface="Arial" charset="0"/>
                </a:rPr>
                <a:t>bp</a:t>
              </a:r>
              <a:endParaRPr lang="en-US" sz="1100" b="1" dirty="0">
                <a:solidFill>
                  <a:srgbClr val="000000"/>
                </a:solidFill>
                <a:ea typeface="Arial" charset="0"/>
                <a:cs typeface="Arial" charset="0"/>
              </a:endParaRPr>
            </a:p>
          </p:txBody>
        </p:sp>
      </p:grpSp>
      <p:pic>
        <p:nvPicPr>
          <p:cNvPr id="3" name="Picture 2"/>
          <p:cNvPicPr>
            <a:picLocks noChangeAspect="1"/>
          </p:cNvPicPr>
          <p:nvPr/>
        </p:nvPicPr>
        <p:blipFill>
          <a:blip r:embed="rId5"/>
          <a:stretch>
            <a:fillRect/>
          </a:stretch>
        </p:blipFill>
        <p:spPr>
          <a:xfrm>
            <a:off x="6905865" y="3639973"/>
            <a:ext cx="3271032" cy="2590800"/>
          </a:xfrm>
          <a:prstGeom prst="rect">
            <a:avLst/>
          </a:prstGeom>
        </p:spPr>
      </p:pic>
      <p:sp>
        <p:nvSpPr>
          <p:cNvPr id="19" name="Title 1"/>
          <p:cNvSpPr>
            <a:spLocks noGrp="1"/>
          </p:cNvSpPr>
          <p:nvPr>
            <p:ph type="title"/>
          </p:nvPr>
        </p:nvSpPr>
        <p:spPr>
          <a:xfrm>
            <a:off x="1676400" y="381000"/>
            <a:ext cx="8839200" cy="762000"/>
          </a:xfrm>
        </p:spPr>
        <p:txBody>
          <a:bodyPr>
            <a:normAutofit/>
          </a:bodyPr>
          <a:lstStyle/>
          <a:p>
            <a:pPr algn="ctr"/>
            <a:r>
              <a:rPr lang="en-US" sz="2400" b="1" dirty="0">
                <a:latin typeface="Arial" charset="0"/>
                <a:ea typeface="Arial" charset="0"/>
                <a:cs typeface="Arial" charset="0"/>
              </a:rPr>
              <a:t>Size dependency of EFIRM and </a:t>
            </a:r>
            <a:r>
              <a:rPr lang="en-US" sz="2400" b="1" dirty="0" err="1">
                <a:latin typeface="Arial" charset="0"/>
                <a:ea typeface="Arial" charset="0"/>
                <a:cs typeface="Arial" charset="0"/>
              </a:rPr>
              <a:t>ddPCR</a:t>
            </a:r>
            <a:r>
              <a:rPr lang="en-US" sz="2400" b="1" dirty="0">
                <a:latin typeface="Arial" charset="0"/>
                <a:ea typeface="Arial" charset="0"/>
                <a:cs typeface="Arial" charset="0"/>
              </a:rPr>
              <a:t> platforms</a:t>
            </a:r>
            <a:endParaRPr lang="en-US" sz="2400" dirty="0"/>
          </a:p>
        </p:txBody>
      </p:sp>
      <p:sp>
        <p:nvSpPr>
          <p:cNvPr id="17" name="TextBox 16"/>
          <p:cNvSpPr txBox="1"/>
          <p:nvPr/>
        </p:nvSpPr>
        <p:spPr>
          <a:xfrm>
            <a:off x="9566787" y="6278881"/>
            <a:ext cx="1314784" cy="461665"/>
          </a:xfrm>
          <a:prstGeom prst="rect">
            <a:avLst/>
          </a:prstGeom>
          <a:noFill/>
        </p:spPr>
        <p:txBody>
          <a:bodyPr wrap="none" rtlCol="0">
            <a:spAutoFit/>
          </a:bodyPr>
          <a:lstStyle/>
          <a:p>
            <a:r>
              <a:rPr lang="en-US" dirty="0"/>
              <a:t>Figure 2</a:t>
            </a:r>
          </a:p>
        </p:txBody>
      </p:sp>
      <p:sp>
        <p:nvSpPr>
          <p:cNvPr id="16" name="TextBox 15"/>
          <p:cNvSpPr txBox="1"/>
          <p:nvPr/>
        </p:nvSpPr>
        <p:spPr>
          <a:xfrm>
            <a:off x="2282490" y="1242181"/>
            <a:ext cx="389850" cy="461665"/>
          </a:xfrm>
          <a:prstGeom prst="rect">
            <a:avLst/>
          </a:prstGeom>
          <a:noFill/>
        </p:spPr>
        <p:txBody>
          <a:bodyPr wrap="none" rtlCol="0">
            <a:spAutoFit/>
          </a:bodyPr>
          <a:lstStyle/>
          <a:p>
            <a:r>
              <a:rPr lang="en-US" dirty="0"/>
              <a:t>A</a:t>
            </a:r>
          </a:p>
        </p:txBody>
      </p:sp>
      <p:sp>
        <p:nvSpPr>
          <p:cNvPr id="18" name="TextBox 17"/>
          <p:cNvSpPr txBox="1"/>
          <p:nvPr/>
        </p:nvSpPr>
        <p:spPr>
          <a:xfrm>
            <a:off x="2282490" y="3505201"/>
            <a:ext cx="389850" cy="461665"/>
          </a:xfrm>
          <a:prstGeom prst="rect">
            <a:avLst/>
          </a:prstGeom>
          <a:noFill/>
        </p:spPr>
        <p:txBody>
          <a:bodyPr wrap="none" rtlCol="0">
            <a:spAutoFit/>
          </a:bodyPr>
          <a:lstStyle/>
          <a:p>
            <a:r>
              <a:rPr lang="en-US" dirty="0"/>
              <a:t>B</a:t>
            </a:r>
          </a:p>
        </p:txBody>
      </p:sp>
      <p:sp>
        <p:nvSpPr>
          <p:cNvPr id="20" name="TextBox 19"/>
          <p:cNvSpPr txBox="1"/>
          <p:nvPr/>
        </p:nvSpPr>
        <p:spPr>
          <a:xfrm>
            <a:off x="5719565" y="1295401"/>
            <a:ext cx="407484" cy="461665"/>
          </a:xfrm>
          <a:prstGeom prst="rect">
            <a:avLst/>
          </a:prstGeom>
          <a:noFill/>
        </p:spPr>
        <p:txBody>
          <a:bodyPr wrap="none" rtlCol="0">
            <a:spAutoFit/>
          </a:bodyPr>
          <a:lstStyle/>
          <a:p>
            <a:r>
              <a:rPr lang="en-US" dirty="0"/>
              <a:t>C</a:t>
            </a:r>
          </a:p>
        </p:txBody>
      </p:sp>
      <p:sp>
        <p:nvSpPr>
          <p:cNvPr id="21" name="TextBox 20"/>
          <p:cNvSpPr txBox="1"/>
          <p:nvPr/>
        </p:nvSpPr>
        <p:spPr>
          <a:xfrm>
            <a:off x="5719565" y="3505201"/>
            <a:ext cx="407484" cy="461665"/>
          </a:xfrm>
          <a:prstGeom prst="rect">
            <a:avLst/>
          </a:prstGeom>
          <a:noFill/>
        </p:spPr>
        <p:txBody>
          <a:bodyPr wrap="none" rtlCol="0">
            <a:spAutoFit/>
          </a:bodyPr>
          <a:lstStyle/>
          <a:p>
            <a:r>
              <a:rPr lang="en-US" dirty="0"/>
              <a:t>D</a:t>
            </a:r>
          </a:p>
        </p:txBody>
      </p:sp>
      <p:grpSp>
        <p:nvGrpSpPr>
          <p:cNvPr id="2" name="Group 1">
            <a:extLst>
              <a:ext uri="{FF2B5EF4-FFF2-40B4-BE49-F238E27FC236}">
                <a16:creationId xmlns:a16="http://schemas.microsoft.com/office/drawing/2014/main" id="{C0AB3933-467B-1C45-8890-87D6750211E8}"/>
              </a:ext>
            </a:extLst>
          </p:cNvPr>
          <p:cNvGrpSpPr/>
          <p:nvPr/>
        </p:nvGrpSpPr>
        <p:grpSpPr>
          <a:xfrm>
            <a:off x="1227405" y="3276600"/>
            <a:ext cx="4841577" cy="2743200"/>
            <a:chOff x="1227405" y="3276600"/>
            <a:chExt cx="4841577" cy="2743200"/>
          </a:xfrm>
        </p:grpSpPr>
        <p:graphicFrame>
          <p:nvGraphicFramePr>
            <p:cNvPr id="5" name="Object 2"/>
            <p:cNvGraphicFramePr>
              <a:graphicFrameLocks noChangeAspect="1"/>
            </p:cNvGraphicFramePr>
            <p:nvPr>
              <p:extLst>
                <p:ext uri="{D42A27DB-BD31-4B8C-83A1-F6EECF244321}">
                  <p14:modId xmlns:p14="http://schemas.microsoft.com/office/powerpoint/2010/main" val="1562223444"/>
                </p:ext>
              </p:extLst>
            </p:nvPr>
          </p:nvGraphicFramePr>
          <p:xfrm>
            <a:off x="1227405" y="3276600"/>
            <a:ext cx="4841577" cy="2743200"/>
          </p:xfrm>
          <a:graphic>
            <a:graphicData uri="http://schemas.openxmlformats.org/presentationml/2006/ole">
              <mc:AlternateContent xmlns:mc="http://schemas.openxmlformats.org/markup-compatibility/2006">
                <mc:Choice xmlns:v="urn:schemas-microsoft-com:vml" Requires="v">
                  <p:oleObj spid="_x0000_s2094" name="Graph" r:id="rId6" imgW="9419040" imgH="3468960" progId="Origin50.Graph">
                    <p:embed/>
                  </p:oleObj>
                </mc:Choice>
                <mc:Fallback>
                  <p:oleObj name="Graph" r:id="rId6" imgW="9419040" imgH="3468960" progId="Origin50.Graph">
                    <p:embed/>
                    <p:pic>
                      <p:nvPicPr>
                        <p:cNvPr id="5" name="Object 2"/>
                        <p:cNvPicPr>
                          <a:picLocks noChangeAspect="1" noChangeArrowheads="1"/>
                        </p:cNvPicPr>
                        <p:nvPr/>
                      </p:nvPicPr>
                      <p:blipFill>
                        <a:blip r:embed="rId7">
                          <a:extLst>
                            <a:ext uri="{28A0092B-C50C-407E-A947-70E740481C1C}">
                              <a14:useLocalDpi xmlns:a14="http://schemas.microsoft.com/office/drawing/2010/main" val="0"/>
                            </a:ext>
                          </a:extLst>
                        </a:blip>
                        <a:srcRect r="35001"/>
                        <a:stretch>
                          <a:fillRect/>
                        </a:stretch>
                      </p:blipFill>
                      <p:spPr bwMode="auto">
                        <a:xfrm>
                          <a:off x="1227405" y="3276600"/>
                          <a:ext cx="4841577" cy="2743200"/>
                        </a:xfrm>
                        <a:prstGeom prst="rect">
                          <a:avLst/>
                        </a:prstGeom>
                        <a:noFill/>
                        <a:ln>
                          <a:noFill/>
                        </a:ln>
                        <a:effectLst/>
                      </p:spPr>
                    </p:pic>
                  </p:oleObj>
                </mc:Fallback>
              </mc:AlternateContent>
            </a:graphicData>
          </a:graphic>
        </p:graphicFrame>
        <p:sp>
          <p:nvSpPr>
            <p:cNvPr id="22" name="TextBox 117">
              <a:extLst>
                <a:ext uri="{FF2B5EF4-FFF2-40B4-BE49-F238E27FC236}">
                  <a16:creationId xmlns:a16="http://schemas.microsoft.com/office/drawing/2014/main" id="{7E53FBBA-34F2-E443-B0E9-FA400E4E25E9}"/>
                </a:ext>
              </a:extLst>
            </p:cNvPr>
            <p:cNvSpPr txBox="1">
              <a:spLocks noChangeArrowheads="1"/>
            </p:cNvSpPr>
            <p:nvPr/>
          </p:nvSpPr>
          <p:spPr bwMode="auto">
            <a:xfrm>
              <a:off x="2209800" y="4244531"/>
              <a:ext cx="1079332" cy="429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oAutofit/>
            </a:bodyPr>
            <a:lstStyle/>
            <a:p>
              <a:pPr>
                <a:spcBef>
                  <a:spcPts val="0"/>
                </a:spcBef>
                <a:spcAft>
                  <a:spcPts val="0"/>
                </a:spcAft>
              </a:pPr>
              <a:r>
                <a:rPr lang="en-US" sz="1200" b="1" dirty="0">
                  <a:solidFill>
                    <a:srgbClr val="000000"/>
                  </a:solidFill>
                  <a:latin typeface="Calibri Light" panose="020F0302020204030204" pitchFamily="34" charset="0"/>
                  <a:ea typeface="DengXian" panose="02010600030101010101" pitchFamily="2" charset="-122"/>
                  <a:cs typeface="Arial" panose="020B0604020202020204" pitchFamily="34" charset="0"/>
                </a:rPr>
                <a:t>EFIRM</a:t>
              </a:r>
              <a:endParaRPr lang="en-US" sz="1200" b="1" dirty="0">
                <a:solidFill>
                  <a:prstClr val="black"/>
                </a:solidFill>
                <a:latin typeface="Times New Roman" panose="02020603050405020304" pitchFamily="18" charset="0"/>
                <a:ea typeface="DengXian" panose="02010600030101010101" pitchFamily="2" charset="-122"/>
              </a:endParaRPr>
            </a:p>
          </p:txBody>
        </p:sp>
        <p:sp>
          <p:nvSpPr>
            <p:cNvPr id="23" name="Rectangle 22">
              <a:extLst>
                <a:ext uri="{FF2B5EF4-FFF2-40B4-BE49-F238E27FC236}">
                  <a16:creationId xmlns:a16="http://schemas.microsoft.com/office/drawing/2014/main" id="{A9ADBE32-371E-7248-8603-A14D96569B38}"/>
                </a:ext>
              </a:extLst>
            </p:cNvPr>
            <p:cNvSpPr>
              <a:spLocks noChangeArrowheads="1"/>
            </p:cNvSpPr>
            <p:nvPr/>
          </p:nvSpPr>
          <p:spPr bwMode="auto">
            <a:xfrm>
              <a:off x="3474022" y="4577540"/>
              <a:ext cx="914592" cy="458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oAutofit/>
            </a:bodyPr>
            <a:lstStyle/>
            <a:p>
              <a:pPr>
                <a:spcBef>
                  <a:spcPts val="0"/>
                </a:spcBef>
                <a:spcAft>
                  <a:spcPts val="0"/>
                </a:spcAft>
              </a:pPr>
              <a:r>
                <a:rPr lang="en-US" sz="1200" b="1" dirty="0">
                  <a:solidFill>
                    <a:srgbClr val="000000"/>
                  </a:solidFill>
                  <a:latin typeface="Calibri Light" panose="020F0302020204030204" pitchFamily="34" charset="0"/>
                  <a:ea typeface="DengXian" panose="02010600030101010101" pitchFamily="2" charset="-122"/>
                  <a:cs typeface="Arial" panose="020B0604020202020204" pitchFamily="34" charset="0"/>
                </a:rPr>
                <a:t>ddPCR</a:t>
              </a:r>
              <a:endParaRPr lang="en-US" sz="1200" b="1" dirty="0">
                <a:solidFill>
                  <a:prstClr val="black"/>
                </a:solidFill>
                <a:latin typeface="Times New Roman" panose="02020603050405020304" pitchFamily="18" charset="0"/>
                <a:ea typeface="DengXian" panose="02010600030101010101" pitchFamily="2" charset="-122"/>
              </a:endParaRPr>
            </a:p>
          </p:txBody>
        </p:sp>
      </p:grpSp>
    </p:spTree>
    <p:extLst>
      <p:ext uri="{BB962C8B-B14F-4D97-AF65-F5344CB8AC3E}">
        <p14:creationId xmlns:p14="http://schemas.microsoft.com/office/powerpoint/2010/main" val="157812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701D35D-B104-458B-8C85-BAC6FD62F322}"/>
              </a:ext>
            </a:extLst>
          </p:cNvPr>
          <p:cNvSpPr>
            <a:spLocks noGrp="1"/>
          </p:cNvSpPr>
          <p:nvPr>
            <p:ph type="title"/>
          </p:nvPr>
        </p:nvSpPr>
        <p:spPr>
          <a:xfrm>
            <a:off x="2152650" y="870943"/>
            <a:ext cx="7886700" cy="994172"/>
          </a:xfrm>
        </p:spPr>
        <p:txBody>
          <a:bodyPr/>
          <a:lstStyle/>
          <a:p>
            <a:r>
              <a:rPr lang="en-US" dirty="0"/>
              <a:t>EFIRM signal</a:t>
            </a:r>
          </a:p>
        </p:txBody>
      </p:sp>
      <p:graphicFrame>
        <p:nvGraphicFramePr>
          <p:cNvPr id="6" name="内容占位符 5">
            <a:extLst>
              <a:ext uri="{FF2B5EF4-FFF2-40B4-BE49-F238E27FC236}">
                <a16:creationId xmlns:a16="http://schemas.microsoft.com/office/drawing/2014/main" id="{94FC56B6-E005-4534-AF44-9BDC0FFA33DA}"/>
              </a:ext>
            </a:extLst>
          </p:cNvPr>
          <p:cNvGraphicFramePr>
            <a:graphicFrameLocks noGrp="1"/>
          </p:cNvGraphicFramePr>
          <p:nvPr>
            <p:ph idx="1"/>
          </p:nvPr>
        </p:nvGraphicFramePr>
        <p:xfrm>
          <a:off x="2152650" y="1933576"/>
          <a:ext cx="7886700" cy="326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4343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F81DA3-CD29-ED4A-9E05-BC451BF28EF3}"/>
              </a:ext>
            </a:extLst>
          </p:cNvPr>
          <p:cNvGrpSpPr/>
          <p:nvPr/>
        </p:nvGrpSpPr>
        <p:grpSpPr>
          <a:xfrm>
            <a:off x="3525417" y="566104"/>
            <a:ext cx="3865983" cy="2828355"/>
            <a:chOff x="133350" y="0"/>
            <a:chExt cx="10844212" cy="7137710"/>
          </a:xfrm>
        </p:grpSpPr>
        <p:pic>
          <p:nvPicPr>
            <p:cNvPr id="3" name="Picture 2">
              <a:extLst>
                <a:ext uri="{FF2B5EF4-FFF2-40B4-BE49-F238E27FC236}">
                  <a16:creationId xmlns:a16="http://schemas.microsoft.com/office/drawing/2014/main" id="{5A83CC4C-EBE4-AB4C-9027-C7D301ACF3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3687" y="0"/>
              <a:ext cx="8143875" cy="624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a:extLst>
                <a:ext uri="{FF2B5EF4-FFF2-40B4-BE49-F238E27FC236}">
                  <a16:creationId xmlns:a16="http://schemas.microsoft.com/office/drawing/2014/main" id="{9946B6E4-8338-CA46-8037-DBAE38B8EEC3}"/>
                </a:ext>
              </a:extLst>
            </p:cNvPr>
            <p:cNvSpPr txBox="1">
              <a:spLocks noChangeArrowheads="1"/>
            </p:cNvSpPr>
            <p:nvPr/>
          </p:nvSpPr>
          <p:spPr bwMode="auto">
            <a:xfrm>
              <a:off x="133350" y="195264"/>
              <a:ext cx="1254125" cy="1549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oAutofit/>
            </a:bodyPr>
            <a:lstStyle/>
            <a:p>
              <a:pPr eaLnBrk="0" hangingPunct="0">
                <a:spcBef>
                  <a:spcPts val="0"/>
                </a:spcBef>
                <a:spcAft>
                  <a:spcPts val="0"/>
                </a:spcAft>
              </a:pPr>
              <a:r>
                <a:rPr lang="en-US" b="1">
                  <a:solidFill>
                    <a:srgbClr val="000000"/>
                  </a:solidFill>
                  <a:latin typeface="Calibri" panose="020F0502020204030204" pitchFamily="34" charset="0"/>
                  <a:ea typeface="DengXian" panose="02010600030101010101" pitchFamily="2" charset="-122"/>
                  <a:cs typeface="Arial" panose="020B0604020202020204" pitchFamily="34" charset="0"/>
                </a:rPr>
                <a:t>A</a:t>
              </a:r>
              <a:r>
                <a:rPr lang="en-US">
                  <a:solidFill>
                    <a:srgbClr val="000000"/>
                  </a:solidFill>
                  <a:latin typeface="Calibri" panose="020F0502020204030204" pitchFamily="34" charset="0"/>
                  <a:ea typeface="DengXian" panose="02010600030101010101" pitchFamily="2" charset="-122"/>
                  <a:cs typeface="Arial" panose="020B0604020202020204" pitchFamily="34" charset="0"/>
                </a:rPr>
                <a:t>.</a:t>
              </a:r>
              <a:endParaRPr lang="en-US" sz="1200">
                <a:solidFill>
                  <a:prstClr val="black"/>
                </a:solidFill>
                <a:latin typeface="Times New Roman" panose="02020603050405020304" pitchFamily="18" charset="0"/>
                <a:ea typeface="DengXian" panose="02010600030101010101" pitchFamily="2" charset="-122"/>
              </a:endParaRPr>
            </a:p>
          </p:txBody>
        </p:sp>
        <p:sp>
          <p:nvSpPr>
            <p:cNvPr id="6" name="TextBox 43">
              <a:extLst>
                <a:ext uri="{FF2B5EF4-FFF2-40B4-BE49-F238E27FC236}">
                  <a16:creationId xmlns:a16="http://schemas.microsoft.com/office/drawing/2014/main" id="{5F222CB9-F92E-CD48-BC07-16D939C1FA08}"/>
                </a:ext>
              </a:extLst>
            </p:cNvPr>
            <p:cNvSpPr txBox="1">
              <a:spLocks noChangeArrowheads="1"/>
            </p:cNvSpPr>
            <p:nvPr/>
          </p:nvSpPr>
          <p:spPr bwMode="auto">
            <a:xfrm>
              <a:off x="193675" y="5587999"/>
              <a:ext cx="1379170" cy="15497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oAutofit/>
            </a:bodyPr>
            <a:lstStyle/>
            <a:p>
              <a:pPr eaLnBrk="0" hangingPunct="0">
                <a:spcBef>
                  <a:spcPts val="0"/>
                </a:spcBef>
                <a:spcAft>
                  <a:spcPts val="0"/>
                </a:spcAft>
              </a:pPr>
              <a:r>
                <a:rPr lang="en-US" b="1" dirty="0">
                  <a:solidFill>
                    <a:srgbClr val="000000"/>
                  </a:solidFill>
                  <a:latin typeface="Calibri" panose="020F0502020204030204" pitchFamily="34" charset="0"/>
                  <a:ea typeface="DengXian" panose="02010600030101010101" pitchFamily="2" charset="-122"/>
                  <a:cs typeface="Arial" panose="020B0604020202020204" pitchFamily="34" charset="0"/>
                </a:rPr>
                <a:t>B.</a:t>
              </a:r>
              <a:endParaRPr lang="en-US" sz="1200" dirty="0">
                <a:solidFill>
                  <a:prstClr val="black"/>
                </a:solidFill>
                <a:latin typeface="Times New Roman" panose="02020603050405020304" pitchFamily="18" charset="0"/>
                <a:ea typeface="DengXian" panose="02010600030101010101" pitchFamily="2" charset="-122"/>
              </a:endParaRPr>
            </a:p>
          </p:txBody>
        </p:sp>
      </p:grpSp>
      <p:pic>
        <p:nvPicPr>
          <p:cNvPr id="11" name="Picture 10" descr="A close up of a logo&#10;&#10;Description automatically generated">
            <a:extLst>
              <a:ext uri="{FF2B5EF4-FFF2-40B4-BE49-F238E27FC236}">
                <a16:creationId xmlns:a16="http://schemas.microsoft.com/office/drawing/2014/main" id="{6158A426-2B3D-1244-A3C3-560F6281D708}"/>
              </a:ext>
            </a:extLst>
          </p:cNvPr>
          <p:cNvPicPr>
            <a:picLocks noChangeAspect="1"/>
          </p:cNvPicPr>
          <p:nvPr/>
        </p:nvPicPr>
        <p:blipFill>
          <a:blip r:embed="rId3"/>
          <a:stretch>
            <a:fillRect/>
          </a:stretch>
        </p:blipFill>
        <p:spPr>
          <a:xfrm>
            <a:off x="11277600" y="6248002"/>
            <a:ext cx="728317" cy="452059"/>
          </a:xfrm>
          <a:prstGeom prst="rect">
            <a:avLst/>
          </a:prstGeom>
        </p:spPr>
      </p:pic>
      <p:pic>
        <p:nvPicPr>
          <p:cNvPr id="7" name="Picture 6" descr="pl-contig.pdf">
            <a:extLst>
              <a:ext uri="{FF2B5EF4-FFF2-40B4-BE49-F238E27FC236}">
                <a16:creationId xmlns:a16="http://schemas.microsoft.com/office/drawing/2014/main" id="{49690A36-45D5-264D-ABD1-304C6F722CE0}"/>
              </a:ext>
            </a:extLst>
          </p:cNvPr>
          <p:cNvPicPr/>
          <p:nvPr/>
        </p:nvPicPr>
        <p:blipFill>
          <a:blip r:embed="rId4">
            <a:extLst>
              <a:ext uri="{28A0092B-C50C-407E-A947-70E740481C1C}">
                <a14:useLocalDpi xmlns:a14="http://schemas.microsoft.com/office/drawing/2010/main" val="0"/>
              </a:ext>
            </a:extLst>
          </a:blip>
          <a:stretch>
            <a:fillRect/>
          </a:stretch>
        </p:blipFill>
        <p:spPr>
          <a:xfrm>
            <a:off x="3124200" y="3429000"/>
            <a:ext cx="5943600" cy="2663190"/>
          </a:xfrm>
          <a:prstGeom prst="rect">
            <a:avLst/>
          </a:prstGeom>
        </p:spPr>
      </p:pic>
    </p:spTree>
    <p:extLst>
      <p:ext uri="{BB962C8B-B14F-4D97-AF65-F5344CB8AC3E}">
        <p14:creationId xmlns:p14="http://schemas.microsoft.com/office/powerpoint/2010/main" val="3487066761"/>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9684"/>
            <a:ext cx="9093559" cy="6818316"/>
          </a:xfrm>
          <a:prstGeom prst="rect">
            <a:avLst/>
          </a:prstGeom>
        </p:spPr>
      </p:pic>
      <p:pic>
        <p:nvPicPr>
          <p:cNvPr id="4" name="Picture 3">
            <a:extLst>
              <a:ext uri="{FF2B5EF4-FFF2-40B4-BE49-F238E27FC236}">
                <a16:creationId xmlns:a16="http://schemas.microsoft.com/office/drawing/2014/main" id="{48A0ED3C-433A-9F40-B1C2-D24ACA670671}"/>
              </a:ext>
            </a:extLst>
          </p:cNvPr>
          <p:cNvPicPr>
            <a:picLocks noChangeAspect="1"/>
          </p:cNvPicPr>
          <p:nvPr/>
        </p:nvPicPr>
        <p:blipFill>
          <a:blip r:embed="rId3"/>
          <a:stretch>
            <a:fillRect/>
          </a:stretch>
        </p:blipFill>
        <p:spPr>
          <a:xfrm>
            <a:off x="2057400" y="4189142"/>
            <a:ext cx="381000" cy="306659"/>
          </a:xfrm>
          <a:prstGeom prst="rect">
            <a:avLst/>
          </a:prstGeom>
        </p:spPr>
      </p:pic>
    </p:spTree>
    <p:extLst>
      <p:ext uri="{BB962C8B-B14F-4D97-AF65-F5344CB8AC3E}">
        <p14:creationId xmlns:p14="http://schemas.microsoft.com/office/powerpoint/2010/main" val="1363482887"/>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C86AE8-33DB-4341-9FEB-A9ED85D8CA2C}"/>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511852658"/>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A group of people standing in a kitchen&#10;&#10;Description automatically generated">
            <a:extLst>
              <a:ext uri="{FF2B5EF4-FFF2-40B4-BE49-F238E27FC236}">
                <a16:creationId xmlns:a16="http://schemas.microsoft.com/office/drawing/2014/main" id="{E52B0DCE-BC3B-7F40-A229-7DCB5034CBCF}"/>
              </a:ext>
            </a:extLst>
          </p:cNvPr>
          <p:cNvPicPr>
            <a:picLocks noChangeAspect="1"/>
          </p:cNvPicPr>
          <p:nvPr/>
        </p:nvPicPr>
        <p:blipFill>
          <a:blip r:embed="rId2"/>
          <a:stretch>
            <a:fillRect/>
          </a:stretch>
        </p:blipFill>
        <p:spPr>
          <a:xfrm>
            <a:off x="2057400" y="0"/>
            <a:ext cx="8001000" cy="6000750"/>
          </a:xfrm>
          <a:prstGeom prst="rect">
            <a:avLst/>
          </a:prstGeom>
        </p:spPr>
      </p:pic>
      <p:sp>
        <p:nvSpPr>
          <p:cNvPr id="4" name="TextBox 3">
            <a:extLst>
              <a:ext uri="{FF2B5EF4-FFF2-40B4-BE49-F238E27FC236}">
                <a16:creationId xmlns:a16="http://schemas.microsoft.com/office/drawing/2014/main" id="{7D8DA6E2-11EB-FA40-A984-0CF6871FF6D3}"/>
              </a:ext>
            </a:extLst>
          </p:cNvPr>
          <p:cNvSpPr txBox="1"/>
          <p:nvPr/>
        </p:nvSpPr>
        <p:spPr>
          <a:xfrm>
            <a:off x="685800" y="6172200"/>
            <a:ext cx="10820400" cy="461665"/>
          </a:xfrm>
          <a:prstGeom prst="rect">
            <a:avLst/>
          </a:prstGeom>
          <a:noFill/>
        </p:spPr>
        <p:txBody>
          <a:bodyPr wrap="square" rtlCol="0">
            <a:spAutoFit/>
          </a:bodyPr>
          <a:lstStyle/>
          <a:p>
            <a:r>
              <a:rPr lang="en-US" dirty="0"/>
              <a:t>CLAI</a:t>
            </a:r>
            <a:r>
              <a:rPr lang="en-US" dirty="0">
                <a:solidFill>
                  <a:schemeClr val="accent6"/>
                </a:solidFill>
              </a:rPr>
              <a:t>CLIA-Qualified by UCLA Molecular Pathology Laboratory March 22, 2019</a:t>
            </a:r>
            <a:endParaRPr lang="en-US" dirty="0"/>
          </a:p>
        </p:txBody>
      </p:sp>
    </p:spTree>
    <p:extLst>
      <p:ext uri="{BB962C8B-B14F-4D97-AF65-F5344CB8AC3E}">
        <p14:creationId xmlns:p14="http://schemas.microsoft.com/office/powerpoint/2010/main" val="305544592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l="11333" t="15870" r="46768" b="32840"/>
          <a:stretch>
            <a:fillRect/>
          </a:stretch>
        </p:blipFill>
        <p:spPr>
          <a:xfrm>
            <a:off x="4073560" y="2637040"/>
            <a:ext cx="3368539" cy="3092704"/>
          </a:xfrm>
          <a:prstGeom prst="rect">
            <a:avLst/>
          </a:prstGeom>
        </p:spPr>
      </p:pic>
      <p:sp>
        <p:nvSpPr>
          <p:cNvPr id="5" name="TextBox 4"/>
          <p:cNvSpPr txBox="1"/>
          <p:nvPr/>
        </p:nvSpPr>
        <p:spPr>
          <a:xfrm>
            <a:off x="6553200" y="1030890"/>
            <a:ext cx="6685080" cy="1323439"/>
          </a:xfrm>
          <a:prstGeom prst="rect">
            <a:avLst/>
          </a:prstGeom>
          <a:noFill/>
        </p:spPr>
        <p:txBody>
          <a:bodyPr wrap="square" rtlCol="0">
            <a:spAutoFit/>
          </a:bodyPr>
          <a:lstStyle/>
          <a:p>
            <a:pPr>
              <a:buFontTx/>
              <a:buChar char="-"/>
            </a:pPr>
            <a:r>
              <a:rPr lang="en-US" sz="1600" dirty="0">
                <a:solidFill>
                  <a:schemeClr val="bg1"/>
                </a:solidFill>
              </a:rPr>
              <a:t> Electrode grid 12x10</a:t>
            </a:r>
            <a:br>
              <a:rPr lang="en-US" sz="1600" dirty="0">
                <a:solidFill>
                  <a:schemeClr val="bg1"/>
                </a:solidFill>
              </a:rPr>
            </a:br>
            <a:r>
              <a:rPr lang="en-US" sz="1600" dirty="0">
                <a:solidFill>
                  <a:schemeClr val="bg1"/>
                </a:solidFill>
              </a:rPr>
              <a:t>- 120 electrodes</a:t>
            </a:r>
            <a:br>
              <a:rPr lang="en-US" sz="1600" dirty="0">
                <a:solidFill>
                  <a:schemeClr val="bg1"/>
                </a:solidFill>
              </a:rPr>
            </a:br>
            <a:r>
              <a:rPr lang="en-US" sz="1600" dirty="0">
                <a:solidFill>
                  <a:schemeClr val="bg1"/>
                </a:solidFill>
              </a:rPr>
              <a:t>- Electrode spacing 1000 µm vertical, 1500 µm horizontal</a:t>
            </a:r>
            <a:br>
              <a:rPr lang="en-US" sz="1600" dirty="0">
                <a:solidFill>
                  <a:schemeClr val="bg1"/>
                </a:solidFill>
              </a:rPr>
            </a:br>
            <a:r>
              <a:rPr lang="en-US" sz="1600" dirty="0">
                <a:solidFill>
                  <a:schemeClr val="bg1"/>
                </a:solidFill>
              </a:rPr>
              <a:t>- Electrode diameter 30 µm</a:t>
            </a:r>
          </a:p>
          <a:p>
            <a:pPr>
              <a:buFontTx/>
              <a:buChar char="-"/>
            </a:pPr>
            <a:r>
              <a:rPr lang="en-US" sz="1600" dirty="0">
                <a:solidFill>
                  <a:schemeClr val="bg1"/>
                </a:solidFill>
              </a:rPr>
              <a:t> Total reaction volume: 200 – 1000 µL for 120 assays</a:t>
            </a:r>
          </a:p>
        </p:txBody>
      </p:sp>
      <p:pic>
        <p:nvPicPr>
          <p:cNvPr id="6" name="Picture 5"/>
          <p:cNvPicPr>
            <a:picLocks noChangeAspect="1"/>
          </p:cNvPicPr>
          <p:nvPr/>
        </p:nvPicPr>
        <p:blipFill>
          <a:blip r:embed="rId4">
            <a:clrChange>
              <a:clrFrom>
                <a:srgbClr val="000000"/>
              </a:clrFrom>
              <a:clrTo>
                <a:srgbClr val="000000">
                  <a:alpha val="0"/>
                </a:srgbClr>
              </a:clrTo>
            </a:clrChange>
          </a:blip>
          <a:stretch>
            <a:fillRect/>
          </a:stretch>
        </p:blipFill>
        <p:spPr>
          <a:xfrm>
            <a:off x="1899629" y="4802856"/>
            <a:ext cx="1788608" cy="1781425"/>
          </a:xfrm>
          <a:prstGeom prst="rect">
            <a:avLst/>
          </a:prstGeom>
        </p:spPr>
      </p:pic>
      <p:pic>
        <p:nvPicPr>
          <p:cNvPr id="7" name="Picture 6"/>
          <p:cNvPicPr>
            <a:picLocks noChangeAspect="1"/>
          </p:cNvPicPr>
          <p:nvPr/>
        </p:nvPicPr>
        <p:blipFill>
          <a:blip r:embed="rId5">
            <a:clrChange>
              <a:clrFrom>
                <a:srgbClr val="000000"/>
              </a:clrFrom>
              <a:clrTo>
                <a:srgbClr val="000000">
                  <a:alpha val="0"/>
                </a:srgbClr>
              </a:clrTo>
            </a:clrChange>
          </a:blip>
          <a:stretch>
            <a:fillRect/>
          </a:stretch>
        </p:blipFill>
        <p:spPr>
          <a:xfrm>
            <a:off x="8118669" y="3109701"/>
            <a:ext cx="2027881" cy="2032480"/>
          </a:xfrm>
          <a:prstGeom prst="rect">
            <a:avLst/>
          </a:prstGeom>
        </p:spPr>
      </p:pic>
      <p:pic>
        <p:nvPicPr>
          <p:cNvPr id="8" name="Picture 7"/>
          <p:cNvPicPr>
            <a:picLocks noChangeAspect="1"/>
          </p:cNvPicPr>
          <p:nvPr/>
        </p:nvPicPr>
        <p:blipFill>
          <a:blip r:embed="rId3"/>
          <a:srcRect l="64822" t="51654"/>
          <a:stretch>
            <a:fillRect/>
          </a:stretch>
        </p:blipFill>
        <p:spPr>
          <a:xfrm>
            <a:off x="1702255" y="2267813"/>
            <a:ext cx="1985983" cy="2047020"/>
          </a:xfrm>
          <a:prstGeom prst="rect">
            <a:avLst/>
          </a:prstGeom>
        </p:spPr>
      </p:pic>
      <p:cxnSp>
        <p:nvCxnSpPr>
          <p:cNvPr id="12" name="Straight Arrow Connector 11"/>
          <p:cNvCxnSpPr>
            <a:cxnSpLocks/>
          </p:cNvCxnSpPr>
          <p:nvPr/>
        </p:nvCxnSpPr>
        <p:spPr>
          <a:xfrm flipH="1" flipV="1">
            <a:off x="2793934" y="3916781"/>
            <a:ext cx="264186" cy="178142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Right Arrow 12"/>
          <p:cNvSpPr/>
          <p:nvPr/>
        </p:nvSpPr>
        <p:spPr>
          <a:xfrm>
            <a:off x="7301710" y="3921628"/>
            <a:ext cx="816959" cy="41688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4" name="Title 13"/>
          <p:cNvSpPr>
            <a:spLocks noGrp="1"/>
          </p:cNvSpPr>
          <p:nvPr>
            <p:ph type="title"/>
          </p:nvPr>
        </p:nvSpPr>
        <p:spPr>
          <a:xfrm>
            <a:off x="1981200" y="0"/>
            <a:ext cx="8229600" cy="1143000"/>
          </a:xfrm>
        </p:spPr>
        <p:txBody>
          <a:bodyPr/>
          <a:lstStyle/>
          <a:p>
            <a:r>
              <a:rPr lang="en-US" dirty="0">
                <a:solidFill>
                  <a:schemeClr val="bg1"/>
                </a:solidFill>
              </a:rPr>
              <a:t>Multiplexing</a:t>
            </a:r>
          </a:p>
        </p:txBody>
      </p:sp>
      <p:cxnSp>
        <p:nvCxnSpPr>
          <p:cNvPr id="10" name="Straight Arrow Connector 9"/>
          <p:cNvCxnSpPr>
            <a:cxnSpLocks/>
          </p:cNvCxnSpPr>
          <p:nvPr/>
        </p:nvCxnSpPr>
        <p:spPr>
          <a:xfrm>
            <a:off x="3443440" y="3109701"/>
            <a:ext cx="1920164" cy="8860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74678AE5-CADF-9A46-8E0C-D3E2B8B95BE3}"/>
              </a:ext>
            </a:extLst>
          </p:cNvPr>
          <p:cNvPicPr>
            <a:picLocks noChangeAspect="1"/>
          </p:cNvPicPr>
          <p:nvPr/>
        </p:nvPicPr>
        <p:blipFill>
          <a:blip r:embed="rId3"/>
          <a:srcRect l="64822" t="51654"/>
          <a:stretch>
            <a:fillRect/>
          </a:stretch>
        </p:blipFill>
        <p:spPr>
          <a:xfrm>
            <a:off x="5442302" y="3826270"/>
            <a:ext cx="668929" cy="689488"/>
          </a:xfrm>
          <a:prstGeom prst="rect">
            <a:avLst/>
          </a:prstGeom>
        </p:spPr>
      </p:pic>
    </p:spTree>
    <p:extLst>
      <p:ext uri="{BB962C8B-B14F-4D97-AF65-F5344CB8AC3E}">
        <p14:creationId xmlns:p14="http://schemas.microsoft.com/office/powerpoint/2010/main" val="279401802"/>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1017520"/>
            <a:ext cx="9144000" cy="4822969"/>
          </a:xfrm>
          <a:prstGeom prst="rect">
            <a:avLst/>
          </a:prstGeom>
        </p:spPr>
      </p:pic>
      <p:sp>
        <p:nvSpPr>
          <p:cNvPr id="2" name="TextBox 1"/>
          <p:cNvSpPr txBox="1"/>
          <p:nvPr/>
        </p:nvSpPr>
        <p:spPr>
          <a:xfrm>
            <a:off x="1295400" y="1219200"/>
            <a:ext cx="3276600" cy="369332"/>
          </a:xfrm>
          <a:prstGeom prst="rect">
            <a:avLst/>
          </a:prstGeom>
          <a:solidFill>
            <a:schemeClr val="bg1"/>
          </a:solidFill>
        </p:spPr>
        <p:txBody>
          <a:bodyPr wrap="square" rtlCol="0">
            <a:spAutoFit/>
          </a:bodyPr>
          <a:lstStyle/>
          <a:p>
            <a:pPr algn="ctr"/>
            <a:r>
              <a:rPr lang="en-US" sz="1000" b="1" dirty="0">
                <a:solidFill>
                  <a:schemeClr val="tx1"/>
                </a:solidFill>
              </a:rPr>
              <a:t>EFIRM Readouts for Exon 19Del in Plasma</a:t>
            </a:r>
          </a:p>
          <a:p>
            <a:pPr algn="ctr"/>
            <a:r>
              <a:rPr lang="en-US" sz="800" b="1" dirty="0">
                <a:solidFill>
                  <a:schemeClr val="tx1"/>
                </a:solidFill>
              </a:rPr>
              <a:t>Threshold@100% specificity: 99(-nA)</a:t>
            </a:r>
          </a:p>
        </p:txBody>
      </p:sp>
      <p:sp>
        <p:nvSpPr>
          <p:cNvPr id="5" name="TextBox 4"/>
          <p:cNvSpPr txBox="1"/>
          <p:nvPr/>
        </p:nvSpPr>
        <p:spPr>
          <a:xfrm>
            <a:off x="5562600" y="1096098"/>
            <a:ext cx="3276600" cy="246221"/>
          </a:xfrm>
          <a:prstGeom prst="rect">
            <a:avLst/>
          </a:prstGeom>
          <a:solidFill>
            <a:schemeClr val="bg1"/>
          </a:solidFill>
        </p:spPr>
        <p:txBody>
          <a:bodyPr wrap="square" rtlCol="0">
            <a:spAutoFit/>
          </a:bodyPr>
          <a:lstStyle/>
          <a:p>
            <a:pPr algn="ctr"/>
            <a:r>
              <a:rPr lang="en-US" sz="1000" b="1" dirty="0">
                <a:solidFill>
                  <a:schemeClr val="tx1"/>
                </a:solidFill>
              </a:rPr>
              <a:t>EFIRM ROC for Exon 19Del in Plasma (AUC=1)</a:t>
            </a:r>
          </a:p>
        </p:txBody>
      </p:sp>
      <p:sp>
        <p:nvSpPr>
          <p:cNvPr id="4" name="TextBox 3">
            <a:extLst>
              <a:ext uri="{FF2B5EF4-FFF2-40B4-BE49-F238E27FC236}">
                <a16:creationId xmlns:a16="http://schemas.microsoft.com/office/drawing/2014/main" id="{C34CF8F6-6163-5A48-A787-63BCC1F90D17}"/>
              </a:ext>
            </a:extLst>
          </p:cNvPr>
          <p:cNvSpPr txBox="1"/>
          <p:nvPr/>
        </p:nvSpPr>
        <p:spPr>
          <a:xfrm>
            <a:off x="9067800" y="1400413"/>
            <a:ext cx="2971800" cy="3970318"/>
          </a:xfrm>
          <a:prstGeom prst="rect">
            <a:avLst/>
          </a:prstGeom>
          <a:noFill/>
        </p:spPr>
        <p:txBody>
          <a:bodyPr wrap="square" rtlCol="0">
            <a:spAutoFit/>
          </a:bodyPr>
          <a:lstStyle/>
          <a:p>
            <a:r>
              <a:rPr lang="en-US" sz="1400" i="1" u="sng" dirty="0">
                <a:solidFill>
                  <a:srgbClr val="0070C0"/>
                </a:solidFill>
              </a:rPr>
              <a:t>Performance:</a:t>
            </a:r>
          </a:p>
          <a:p>
            <a:r>
              <a:rPr lang="en-US" sz="1400" i="1" dirty="0">
                <a:solidFill>
                  <a:srgbClr val="0070C0"/>
                </a:solidFill>
              </a:rPr>
              <a:t>80% and 95% early/late stage (I &amp; II) NSCLC concordance</a:t>
            </a:r>
          </a:p>
          <a:p>
            <a:endParaRPr lang="en-US" sz="1400" i="1" dirty="0">
              <a:solidFill>
                <a:srgbClr val="0070C0"/>
              </a:solidFill>
            </a:endParaRPr>
          </a:p>
          <a:p>
            <a:r>
              <a:rPr lang="en-US" sz="1400" i="1" u="sng" dirty="0">
                <a:solidFill>
                  <a:srgbClr val="0070C0"/>
                </a:solidFill>
              </a:rPr>
              <a:t>Sample Volume:</a:t>
            </a:r>
            <a:r>
              <a:rPr lang="en-US" sz="1400" i="1" dirty="0">
                <a:solidFill>
                  <a:srgbClr val="0070C0"/>
                </a:solidFill>
              </a:rPr>
              <a:t> 40µl</a:t>
            </a:r>
          </a:p>
          <a:p>
            <a:endParaRPr lang="en-US" sz="1400" i="1" dirty="0">
              <a:solidFill>
                <a:srgbClr val="0070C0"/>
              </a:solidFill>
            </a:endParaRPr>
          </a:p>
          <a:p>
            <a:r>
              <a:rPr lang="en-US" sz="1400" i="1" u="sng" dirty="0">
                <a:solidFill>
                  <a:srgbClr val="0070C0"/>
                </a:solidFill>
              </a:rPr>
              <a:t>Direct Detection</a:t>
            </a:r>
            <a:r>
              <a:rPr lang="en-US" sz="1400" i="1" dirty="0">
                <a:solidFill>
                  <a:srgbClr val="0070C0"/>
                </a:solidFill>
              </a:rPr>
              <a:t>: No Sample Processing, No target attrition</a:t>
            </a:r>
            <a:endParaRPr lang="en-US" sz="1400" i="1" u="sng" dirty="0">
              <a:solidFill>
                <a:srgbClr val="0070C0"/>
              </a:solidFill>
            </a:endParaRPr>
          </a:p>
          <a:p>
            <a:endParaRPr lang="en-US" sz="1400" i="1" u="sng" dirty="0">
              <a:solidFill>
                <a:srgbClr val="0070C0"/>
              </a:solidFill>
            </a:endParaRPr>
          </a:p>
          <a:p>
            <a:r>
              <a:rPr lang="en-US" sz="1400" i="1" u="sng" dirty="0">
                <a:solidFill>
                  <a:srgbClr val="0070C0"/>
                </a:solidFill>
              </a:rPr>
              <a:t>TAT: </a:t>
            </a:r>
            <a:r>
              <a:rPr lang="en-US" sz="1400" i="1" dirty="0">
                <a:solidFill>
                  <a:srgbClr val="0070C0"/>
                </a:solidFill>
              </a:rPr>
              <a:t>1.5 hour</a:t>
            </a:r>
          </a:p>
          <a:p>
            <a:endParaRPr lang="en-US" sz="1400" i="1" dirty="0">
              <a:solidFill>
                <a:srgbClr val="0070C0"/>
              </a:solidFill>
            </a:endParaRPr>
          </a:p>
          <a:p>
            <a:r>
              <a:rPr lang="en-US" sz="1400" i="1" u="sng" dirty="0">
                <a:solidFill>
                  <a:srgbClr val="0070C0"/>
                </a:solidFill>
              </a:rPr>
              <a:t>Point-of-care</a:t>
            </a:r>
          </a:p>
          <a:p>
            <a:endParaRPr lang="en-US" sz="1400" i="1" u="sng" dirty="0">
              <a:solidFill>
                <a:srgbClr val="0070C0"/>
              </a:solidFill>
            </a:endParaRPr>
          </a:p>
          <a:p>
            <a:r>
              <a:rPr lang="en-US" sz="1400" i="1" u="sng" dirty="0">
                <a:solidFill>
                  <a:srgbClr val="0070C0"/>
                </a:solidFill>
              </a:rPr>
              <a:t>Multiplexible</a:t>
            </a:r>
          </a:p>
          <a:p>
            <a:endParaRPr lang="en-US" sz="1400" i="1" u="sng" dirty="0">
              <a:solidFill>
                <a:srgbClr val="0070C0"/>
              </a:solidFill>
            </a:endParaRPr>
          </a:p>
          <a:p>
            <a:r>
              <a:rPr lang="en-US" sz="1400" i="1" u="sng" dirty="0">
                <a:solidFill>
                  <a:srgbClr val="0070C0"/>
                </a:solidFill>
              </a:rPr>
              <a:t>Biofluid agnostic</a:t>
            </a:r>
          </a:p>
          <a:p>
            <a:endParaRPr lang="en-US" sz="1400" i="1" dirty="0">
              <a:solidFill>
                <a:srgbClr val="0070C0"/>
              </a:solidFill>
            </a:endParaRPr>
          </a:p>
          <a:p>
            <a:endParaRPr lang="en-US" sz="1400" i="1" dirty="0">
              <a:solidFill>
                <a:srgbClr val="0070C0"/>
              </a:solidFill>
            </a:endParaRPr>
          </a:p>
        </p:txBody>
      </p:sp>
      <p:sp>
        <p:nvSpPr>
          <p:cNvPr id="6" name="TextBox 5">
            <a:extLst>
              <a:ext uri="{FF2B5EF4-FFF2-40B4-BE49-F238E27FC236}">
                <a16:creationId xmlns:a16="http://schemas.microsoft.com/office/drawing/2014/main" id="{21E6863A-5B32-554F-8809-17E3536CED65}"/>
              </a:ext>
            </a:extLst>
          </p:cNvPr>
          <p:cNvSpPr txBox="1"/>
          <p:nvPr/>
        </p:nvSpPr>
        <p:spPr>
          <a:xfrm>
            <a:off x="723900" y="6096000"/>
            <a:ext cx="10744200" cy="461665"/>
          </a:xfrm>
          <a:prstGeom prst="rect">
            <a:avLst/>
          </a:prstGeom>
          <a:noFill/>
        </p:spPr>
        <p:txBody>
          <a:bodyPr wrap="square" rtlCol="0">
            <a:spAutoFit/>
          </a:bodyPr>
          <a:lstStyle/>
          <a:p>
            <a:pPr algn="ctr"/>
            <a:r>
              <a:rPr lang="en-US" dirty="0">
                <a:solidFill>
                  <a:srgbClr val="0070C0"/>
                </a:solidFill>
              </a:rPr>
              <a:t>CLIA-Qualified</a:t>
            </a:r>
          </a:p>
        </p:txBody>
      </p:sp>
    </p:spTree>
    <p:extLst>
      <p:ext uri="{BB962C8B-B14F-4D97-AF65-F5344CB8AC3E}">
        <p14:creationId xmlns:p14="http://schemas.microsoft.com/office/powerpoint/2010/main" val="125155034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3" name="Picture 3">
            <a:extLst>
              <a:ext uri="{FF2B5EF4-FFF2-40B4-BE49-F238E27FC236}">
                <a16:creationId xmlns:a16="http://schemas.microsoft.com/office/drawing/2014/main" id="{FB9DC70F-0F73-2F47-B1ED-FECC4C3D37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79281" y="685972"/>
            <a:ext cx="853786" cy="132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6A6BEB62-DCF2-8B42-B27F-2845E142781F}"/>
              </a:ext>
            </a:extLst>
          </p:cNvPr>
          <p:cNvPicPr>
            <a:picLocks noChangeAspect="1"/>
          </p:cNvPicPr>
          <p:nvPr/>
        </p:nvPicPr>
        <p:blipFill>
          <a:blip r:embed="rId4"/>
          <a:stretch>
            <a:fillRect/>
          </a:stretch>
        </p:blipFill>
        <p:spPr>
          <a:xfrm>
            <a:off x="7843389" y="685972"/>
            <a:ext cx="995811" cy="1331035"/>
          </a:xfrm>
          <a:prstGeom prst="rect">
            <a:avLst/>
          </a:prstGeom>
        </p:spPr>
      </p:pic>
      <p:pic>
        <p:nvPicPr>
          <p:cNvPr id="12" name="Picture 11">
            <a:extLst>
              <a:ext uri="{FF2B5EF4-FFF2-40B4-BE49-F238E27FC236}">
                <a16:creationId xmlns:a16="http://schemas.microsoft.com/office/drawing/2014/main" id="{A6AC5DE6-EFB5-6049-8D9A-A064DDC2D110}"/>
              </a:ext>
            </a:extLst>
          </p:cNvPr>
          <p:cNvPicPr>
            <a:picLocks noChangeAspect="1"/>
          </p:cNvPicPr>
          <p:nvPr/>
        </p:nvPicPr>
        <p:blipFill>
          <a:blip r:embed="rId5"/>
          <a:stretch>
            <a:fillRect/>
          </a:stretch>
        </p:blipFill>
        <p:spPr>
          <a:xfrm>
            <a:off x="5011049" y="696546"/>
            <a:ext cx="1173283" cy="1331035"/>
          </a:xfrm>
          <a:prstGeom prst="rect">
            <a:avLst/>
          </a:prstGeom>
        </p:spPr>
      </p:pic>
      <p:pic>
        <p:nvPicPr>
          <p:cNvPr id="35" name="Picture 34" descr="A person wearing glasses and smiling at the camera&#13;&#10;&#13;&#10;Description automatically generated">
            <a:extLst>
              <a:ext uri="{FF2B5EF4-FFF2-40B4-BE49-F238E27FC236}">
                <a16:creationId xmlns:a16="http://schemas.microsoft.com/office/drawing/2014/main" id="{CF5414DD-B17D-1C42-8DD2-8B0F96B2F1F5}"/>
              </a:ext>
            </a:extLst>
          </p:cNvPr>
          <p:cNvPicPr>
            <a:picLocks noChangeAspect="1"/>
          </p:cNvPicPr>
          <p:nvPr/>
        </p:nvPicPr>
        <p:blipFill rotWithShape="1">
          <a:blip r:embed="rId6"/>
          <a:srcRect l="8022" r="17288"/>
          <a:stretch/>
        </p:blipFill>
        <p:spPr>
          <a:xfrm>
            <a:off x="7839893" y="2151590"/>
            <a:ext cx="995810" cy="1333281"/>
          </a:xfrm>
          <a:prstGeom prst="rect">
            <a:avLst/>
          </a:prstGeom>
        </p:spPr>
      </p:pic>
      <p:pic>
        <p:nvPicPr>
          <p:cNvPr id="21" name="Picture 20">
            <a:extLst>
              <a:ext uri="{FF2B5EF4-FFF2-40B4-BE49-F238E27FC236}">
                <a16:creationId xmlns:a16="http://schemas.microsoft.com/office/drawing/2014/main" id="{A9147FC7-F8DA-0E47-B014-03B8B9B5A69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2079280" y="2057571"/>
            <a:ext cx="853785" cy="1438719"/>
          </a:xfrm>
          <a:prstGeom prst="rect">
            <a:avLst/>
          </a:prstGeom>
        </p:spPr>
      </p:pic>
      <p:pic>
        <p:nvPicPr>
          <p:cNvPr id="36" name="Picture 35">
            <a:extLst>
              <a:ext uri="{FF2B5EF4-FFF2-40B4-BE49-F238E27FC236}">
                <a16:creationId xmlns:a16="http://schemas.microsoft.com/office/drawing/2014/main" id="{033CFC08-0D12-6140-824F-1AB8B892F880}"/>
              </a:ext>
            </a:extLst>
          </p:cNvPr>
          <p:cNvPicPr>
            <a:picLocks noChangeAspect="1"/>
          </p:cNvPicPr>
          <p:nvPr/>
        </p:nvPicPr>
        <p:blipFill>
          <a:blip r:embed="rId9"/>
          <a:stretch>
            <a:fillRect/>
          </a:stretch>
        </p:blipFill>
        <p:spPr>
          <a:xfrm>
            <a:off x="2079281" y="3581572"/>
            <a:ext cx="1023739" cy="1295228"/>
          </a:xfrm>
          <a:prstGeom prst="rect">
            <a:avLst/>
          </a:prstGeom>
        </p:spPr>
      </p:pic>
      <p:pic>
        <p:nvPicPr>
          <p:cNvPr id="34" name="Picture 33">
            <a:extLst>
              <a:ext uri="{FF2B5EF4-FFF2-40B4-BE49-F238E27FC236}">
                <a16:creationId xmlns:a16="http://schemas.microsoft.com/office/drawing/2014/main" id="{3DAA2F9A-81BD-8D41-A2E9-CBE3F11A7101}"/>
              </a:ext>
            </a:extLst>
          </p:cNvPr>
          <p:cNvPicPr>
            <a:picLocks noChangeAspect="1"/>
          </p:cNvPicPr>
          <p:nvPr/>
        </p:nvPicPr>
        <p:blipFill>
          <a:blip r:embed="rId10"/>
          <a:stretch>
            <a:fillRect/>
          </a:stretch>
        </p:blipFill>
        <p:spPr>
          <a:xfrm>
            <a:off x="5011048" y="2084859"/>
            <a:ext cx="1173283" cy="1504008"/>
          </a:xfrm>
          <a:prstGeom prst="rect">
            <a:avLst/>
          </a:prstGeom>
        </p:spPr>
      </p:pic>
      <p:grpSp>
        <p:nvGrpSpPr>
          <p:cNvPr id="30" name="Group 29">
            <a:extLst>
              <a:ext uri="{FF2B5EF4-FFF2-40B4-BE49-F238E27FC236}">
                <a16:creationId xmlns:a16="http://schemas.microsoft.com/office/drawing/2014/main" id="{FE8E8D93-4180-BC49-8D0E-A94EFF6F9EE2}"/>
              </a:ext>
            </a:extLst>
          </p:cNvPr>
          <p:cNvGrpSpPr/>
          <p:nvPr/>
        </p:nvGrpSpPr>
        <p:grpSpPr>
          <a:xfrm>
            <a:off x="2057400" y="5257800"/>
            <a:ext cx="2931768" cy="1411307"/>
            <a:chOff x="2057400" y="5257800"/>
            <a:chExt cx="2931768" cy="1411307"/>
          </a:xfrm>
        </p:grpSpPr>
        <p:pic>
          <p:nvPicPr>
            <p:cNvPr id="41" name="Picture 40">
              <a:extLst>
                <a:ext uri="{FF2B5EF4-FFF2-40B4-BE49-F238E27FC236}">
                  <a16:creationId xmlns:a16="http://schemas.microsoft.com/office/drawing/2014/main" id="{095759F2-B347-FE48-A34D-4E0760936E6F}"/>
                </a:ext>
              </a:extLst>
            </p:cNvPr>
            <p:cNvPicPr>
              <a:picLocks noChangeAspect="1"/>
            </p:cNvPicPr>
            <p:nvPr/>
          </p:nvPicPr>
          <p:blipFill>
            <a:blip r:embed="rId11"/>
            <a:stretch>
              <a:fillRect/>
            </a:stretch>
          </p:blipFill>
          <p:spPr>
            <a:xfrm>
              <a:off x="2057400" y="5257800"/>
              <a:ext cx="2198515" cy="386776"/>
            </a:xfrm>
            <a:prstGeom prst="rect">
              <a:avLst/>
            </a:prstGeom>
          </p:spPr>
        </p:pic>
        <p:sp>
          <p:nvSpPr>
            <p:cNvPr id="27" name="TextBox 26">
              <a:extLst>
                <a:ext uri="{FF2B5EF4-FFF2-40B4-BE49-F238E27FC236}">
                  <a16:creationId xmlns:a16="http://schemas.microsoft.com/office/drawing/2014/main" id="{77EEA51D-FEEC-6F41-88FE-BE98E5002D5A}"/>
                </a:ext>
              </a:extLst>
            </p:cNvPr>
            <p:cNvSpPr txBox="1"/>
            <p:nvPr/>
          </p:nvSpPr>
          <p:spPr>
            <a:xfrm>
              <a:off x="2057400" y="5715000"/>
              <a:ext cx="2931768" cy="954107"/>
            </a:xfrm>
            <a:prstGeom prst="rect">
              <a:avLst/>
            </a:prstGeom>
            <a:noFill/>
          </p:spPr>
          <p:txBody>
            <a:bodyPr wrap="square" rtlCol="0">
              <a:spAutoFit/>
            </a:bodyPr>
            <a:lstStyle/>
            <a:p>
              <a:r>
                <a:rPr lang="en-US" sz="1400" b="1" dirty="0">
                  <a:solidFill>
                    <a:schemeClr val="bg1"/>
                  </a:solidFill>
                </a:rPr>
                <a:t>CA U01 233370</a:t>
              </a:r>
            </a:p>
            <a:p>
              <a:endParaRPr lang="en-US" sz="1400" b="1" dirty="0">
                <a:solidFill>
                  <a:schemeClr val="bg1"/>
                </a:solidFill>
              </a:endParaRPr>
            </a:p>
            <a:p>
              <a:r>
                <a:rPr lang="en-US" sz="1400" b="1" dirty="0">
                  <a:solidFill>
                    <a:schemeClr val="bg1"/>
                  </a:solidFill>
                </a:rPr>
                <a:t>Lynn Sorbara PhD</a:t>
              </a:r>
            </a:p>
            <a:p>
              <a:r>
                <a:rPr lang="en-US" sz="1400" b="1" dirty="0">
                  <a:solidFill>
                    <a:schemeClr val="bg1"/>
                  </a:solidFill>
                </a:rPr>
                <a:t>Sudhir Srivastava PhD, MPH</a:t>
              </a:r>
            </a:p>
          </p:txBody>
        </p:sp>
      </p:grpSp>
      <p:sp>
        <p:nvSpPr>
          <p:cNvPr id="44" name="TextBox 43">
            <a:extLst>
              <a:ext uri="{FF2B5EF4-FFF2-40B4-BE49-F238E27FC236}">
                <a16:creationId xmlns:a16="http://schemas.microsoft.com/office/drawing/2014/main" id="{00C19CA1-A6A9-344D-AC57-164ED9DF4208}"/>
              </a:ext>
            </a:extLst>
          </p:cNvPr>
          <p:cNvSpPr txBox="1"/>
          <p:nvPr/>
        </p:nvSpPr>
        <p:spPr>
          <a:xfrm>
            <a:off x="3088032" y="696546"/>
            <a:ext cx="2092970" cy="3416320"/>
          </a:xfrm>
          <a:prstGeom prst="rect">
            <a:avLst/>
          </a:prstGeom>
          <a:noFill/>
        </p:spPr>
        <p:txBody>
          <a:bodyPr wrap="square" rtlCol="0">
            <a:spAutoFit/>
          </a:bodyPr>
          <a:lstStyle/>
          <a:p>
            <a:r>
              <a:rPr lang="en-US" sz="1200" b="1" dirty="0">
                <a:solidFill>
                  <a:schemeClr val="bg1"/>
                </a:solidFill>
              </a:rPr>
              <a:t>Denise Aberle MD</a:t>
            </a: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r>
              <a:rPr lang="en-US" sz="1200" b="1" dirty="0">
                <a:solidFill>
                  <a:schemeClr val="bg1"/>
                </a:solidFill>
              </a:rPr>
              <a:t>Kostyantyn Krysan PhD</a:t>
            </a: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r>
              <a:rPr lang="en-US" sz="1200" b="1" dirty="0">
                <a:solidFill>
                  <a:schemeClr val="bg1"/>
                </a:solidFill>
              </a:rPr>
              <a:t>Steven Dubinett, MD</a:t>
            </a:r>
          </a:p>
        </p:txBody>
      </p:sp>
      <p:sp>
        <p:nvSpPr>
          <p:cNvPr id="45" name="TextBox 44">
            <a:extLst>
              <a:ext uri="{FF2B5EF4-FFF2-40B4-BE49-F238E27FC236}">
                <a16:creationId xmlns:a16="http://schemas.microsoft.com/office/drawing/2014/main" id="{C9642C40-39EF-3841-9C69-AC59FDF68532}"/>
              </a:ext>
            </a:extLst>
          </p:cNvPr>
          <p:cNvSpPr txBox="1"/>
          <p:nvPr/>
        </p:nvSpPr>
        <p:spPr>
          <a:xfrm>
            <a:off x="6184331" y="685972"/>
            <a:ext cx="2092970" cy="1938992"/>
          </a:xfrm>
          <a:prstGeom prst="rect">
            <a:avLst/>
          </a:prstGeom>
          <a:noFill/>
        </p:spPr>
        <p:txBody>
          <a:bodyPr wrap="square" rtlCol="0">
            <a:spAutoFit/>
          </a:bodyPr>
          <a:lstStyle/>
          <a:p>
            <a:r>
              <a:rPr lang="en-US" sz="1200" b="1" dirty="0">
                <a:solidFill>
                  <a:schemeClr val="bg1"/>
                </a:solidFill>
              </a:rPr>
              <a:t>Fang Wei PhD</a:t>
            </a: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r>
              <a:rPr lang="en-US" sz="1200" b="1" dirty="0">
                <a:solidFill>
                  <a:schemeClr val="bg1"/>
                </a:solidFill>
              </a:rPr>
              <a:t>David Elashoff PhD</a:t>
            </a:r>
          </a:p>
          <a:p>
            <a:endParaRPr lang="en-US" sz="1200" b="1" dirty="0">
              <a:solidFill>
                <a:schemeClr val="bg1"/>
              </a:solidFill>
            </a:endParaRPr>
          </a:p>
        </p:txBody>
      </p:sp>
      <p:sp>
        <p:nvSpPr>
          <p:cNvPr id="46" name="TextBox 45">
            <a:extLst>
              <a:ext uri="{FF2B5EF4-FFF2-40B4-BE49-F238E27FC236}">
                <a16:creationId xmlns:a16="http://schemas.microsoft.com/office/drawing/2014/main" id="{784D0294-E8C9-3647-8B09-F0026C42A1AB}"/>
              </a:ext>
            </a:extLst>
          </p:cNvPr>
          <p:cNvSpPr txBox="1"/>
          <p:nvPr/>
        </p:nvSpPr>
        <p:spPr>
          <a:xfrm>
            <a:off x="8886378" y="675019"/>
            <a:ext cx="2619822" cy="1938992"/>
          </a:xfrm>
          <a:prstGeom prst="rect">
            <a:avLst/>
          </a:prstGeom>
          <a:noFill/>
        </p:spPr>
        <p:txBody>
          <a:bodyPr wrap="square" rtlCol="0">
            <a:spAutoFit/>
          </a:bodyPr>
          <a:lstStyle/>
          <a:p>
            <a:r>
              <a:rPr lang="en-US" sz="1200" b="1" dirty="0">
                <a:solidFill>
                  <a:schemeClr val="bg1"/>
                </a:solidFill>
              </a:rPr>
              <a:t>Charles (Buck) Strom MD, PhD</a:t>
            </a: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endParaRPr lang="en-US" sz="1200" b="1" dirty="0">
              <a:solidFill>
                <a:schemeClr val="bg1"/>
              </a:solidFill>
            </a:endParaRPr>
          </a:p>
          <a:p>
            <a:r>
              <a:rPr lang="en-US" sz="1200" b="1" dirty="0">
                <a:solidFill>
                  <a:schemeClr val="bg1"/>
                </a:solidFill>
              </a:rPr>
              <a:t>Michael Tu PhD</a:t>
            </a:r>
          </a:p>
          <a:p>
            <a:endParaRPr lang="en-US" sz="1200" b="1" dirty="0">
              <a:solidFill>
                <a:schemeClr val="bg1"/>
              </a:solidFill>
            </a:endParaRPr>
          </a:p>
        </p:txBody>
      </p:sp>
      <p:grpSp>
        <p:nvGrpSpPr>
          <p:cNvPr id="6" name="Group 5">
            <a:extLst>
              <a:ext uri="{FF2B5EF4-FFF2-40B4-BE49-F238E27FC236}">
                <a16:creationId xmlns:a16="http://schemas.microsoft.com/office/drawing/2014/main" id="{75BF7A4C-E15F-704C-9134-3D951EC79C64}"/>
              </a:ext>
            </a:extLst>
          </p:cNvPr>
          <p:cNvGrpSpPr/>
          <p:nvPr/>
        </p:nvGrpSpPr>
        <p:grpSpPr>
          <a:xfrm>
            <a:off x="5410200" y="4038600"/>
            <a:ext cx="6611382" cy="1676400"/>
            <a:chOff x="5410200" y="4038600"/>
            <a:chExt cx="6611382" cy="1676400"/>
          </a:xfrm>
        </p:grpSpPr>
        <p:grpSp>
          <p:nvGrpSpPr>
            <p:cNvPr id="47" name="Group 46">
              <a:extLst>
                <a:ext uri="{FF2B5EF4-FFF2-40B4-BE49-F238E27FC236}">
                  <a16:creationId xmlns:a16="http://schemas.microsoft.com/office/drawing/2014/main" id="{1435CC97-080A-964E-8F1D-586BF7332223}"/>
                </a:ext>
              </a:extLst>
            </p:cNvPr>
            <p:cNvGrpSpPr/>
            <p:nvPr/>
          </p:nvGrpSpPr>
          <p:grpSpPr>
            <a:xfrm>
              <a:off x="5410200" y="4077033"/>
              <a:ext cx="3792391" cy="1637967"/>
              <a:chOff x="5093987" y="3886200"/>
              <a:chExt cx="3792391" cy="1637967"/>
            </a:xfrm>
          </p:grpSpPr>
          <p:sp>
            <p:nvSpPr>
              <p:cNvPr id="42" name="TextBox 41">
                <a:extLst>
                  <a:ext uri="{FF2B5EF4-FFF2-40B4-BE49-F238E27FC236}">
                    <a16:creationId xmlns:a16="http://schemas.microsoft.com/office/drawing/2014/main" id="{2797B606-6D4E-584E-A302-9E2EFADC317B}"/>
                  </a:ext>
                </a:extLst>
              </p:cNvPr>
              <p:cNvSpPr txBox="1"/>
              <p:nvPr/>
            </p:nvSpPr>
            <p:spPr>
              <a:xfrm>
                <a:off x="7683780" y="3886200"/>
                <a:ext cx="1202598" cy="1448666"/>
              </a:xfrm>
              <a:prstGeom prst="rect">
                <a:avLst/>
              </a:prstGeom>
              <a:noFill/>
            </p:spPr>
            <p:txBody>
              <a:bodyPr wrap="square" rtlCol="0">
                <a:spAutoFit/>
              </a:bodyPr>
              <a:lstStyle/>
              <a:p>
                <a:pPr fontAlgn="auto">
                  <a:lnSpc>
                    <a:spcPct val="150000"/>
                  </a:lnSpc>
                  <a:spcBef>
                    <a:spcPts val="0"/>
                  </a:spcBef>
                  <a:spcAft>
                    <a:spcPts val="0"/>
                  </a:spcAft>
                </a:pPr>
                <a:r>
                  <a:rPr lang="en-US" sz="1200" b="1" dirty="0">
                    <a:solidFill>
                      <a:srgbClr val="0070C0"/>
                    </a:solidFill>
                    <a:latin typeface="Calibri"/>
                    <a:ea typeface="+mn-ea"/>
                  </a:rPr>
                  <a:t>Johns Hopkins</a:t>
                </a:r>
              </a:p>
              <a:p>
                <a:pPr fontAlgn="auto">
                  <a:lnSpc>
                    <a:spcPct val="150000"/>
                  </a:lnSpc>
                  <a:spcBef>
                    <a:spcPts val="0"/>
                  </a:spcBef>
                  <a:spcAft>
                    <a:spcPts val="0"/>
                  </a:spcAft>
                </a:pPr>
                <a:r>
                  <a:rPr lang="en-US" sz="1200" b="1" dirty="0">
                    <a:solidFill>
                      <a:srgbClr val="0070C0"/>
                    </a:solidFill>
                    <a:latin typeface="Calibri"/>
                    <a:ea typeface="+mn-ea"/>
                  </a:rPr>
                  <a:t>MGH</a:t>
                </a:r>
              </a:p>
              <a:p>
                <a:pPr fontAlgn="auto">
                  <a:lnSpc>
                    <a:spcPct val="150000"/>
                  </a:lnSpc>
                  <a:spcBef>
                    <a:spcPts val="0"/>
                  </a:spcBef>
                  <a:spcAft>
                    <a:spcPts val="0"/>
                  </a:spcAft>
                </a:pPr>
                <a:r>
                  <a:rPr lang="en-US" sz="1200" b="1" dirty="0">
                    <a:solidFill>
                      <a:srgbClr val="0070C0"/>
                    </a:solidFill>
                    <a:latin typeface="Calibri"/>
                    <a:ea typeface="+mn-ea"/>
                  </a:rPr>
                  <a:t>MGH</a:t>
                </a:r>
              </a:p>
              <a:p>
                <a:pPr fontAlgn="auto">
                  <a:lnSpc>
                    <a:spcPct val="150000"/>
                  </a:lnSpc>
                  <a:spcBef>
                    <a:spcPts val="0"/>
                  </a:spcBef>
                  <a:spcAft>
                    <a:spcPts val="0"/>
                  </a:spcAft>
                </a:pPr>
                <a:r>
                  <a:rPr lang="en-US" sz="1200" b="1" dirty="0">
                    <a:solidFill>
                      <a:srgbClr val="0070C0"/>
                    </a:solidFill>
                    <a:latin typeface="Calibri"/>
                    <a:ea typeface="+mn-ea"/>
                  </a:rPr>
                  <a:t>Washington U</a:t>
                </a:r>
              </a:p>
              <a:p>
                <a:pPr fontAlgn="auto">
                  <a:lnSpc>
                    <a:spcPct val="150000"/>
                  </a:lnSpc>
                  <a:spcBef>
                    <a:spcPts val="0"/>
                  </a:spcBef>
                  <a:spcAft>
                    <a:spcPts val="0"/>
                  </a:spcAft>
                </a:pPr>
                <a:r>
                  <a:rPr lang="en-US" sz="1200" b="1" dirty="0">
                    <a:solidFill>
                      <a:srgbClr val="0070C0"/>
                    </a:solidFill>
                    <a:latin typeface="Calibri"/>
                    <a:ea typeface="+mn-ea"/>
                  </a:rPr>
                  <a:t>Yale</a:t>
                </a:r>
              </a:p>
            </p:txBody>
          </p:sp>
          <p:pic>
            <p:nvPicPr>
              <p:cNvPr id="43" name="Picture 42" descr="A close up of a logo&#10;&#10;Description automatically generated">
                <a:extLst>
                  <a:ext uri="{FF2B5EF4-FFF2-40B4-BE49-F238E27FC236}">
                    <a16:creationId xmlns:a16="http://schemas.microsoft.com/office/drawing/2014/main" id="{AA0CD4D8-5D31-E44D-993B-7C5FA07292F0}"/>
                  </a:ext>
                </a:extLst>
              </p:cNvPr>
              <p:cNvPicPr>
                <a:picLocks noChangeAspect="1"/>
              </p:cNvPicPr>
              <p:nvPr/>
            </p:nvPicPr>
            <p:blipFill>
              <a:blip r:embed="rId12"/>
              <a:stretch>
                <a:fillRect/>
              </a:stretch>
            </p:blipFill>
            <p:spPr>
              <a:xfrm>
                <a:off x="5093987" y="3974689"/>
                <a:ext cx="2496381" cy="1549478"/>
              </a:xfrm>
              <a:prstGeom prst="rect">
                <a:avLst/>
              </a:prstGeom>
            </p:spPr>
          </p:pic>
        </p:grpSp>
        <p:grpSp>
          <p:nvGrpSpPr>
            <p:cNvPr id="3" name="Group 2">
              <a:extLst>
                <a:ext uri="{FF2B5EF4-FFF2-40B4-BE49-F238E27FC236}">
                  <a16:creationId xmlns:a16="http://schemas.microsoft.com/office/drawing/2014/main" id="{A016DBB5-2DD2-124A-9BE6-949D88678DEB}"/>
                </a:ext>
              </a:extLst>
            </p:cNvPr>
            <p:cNvGrpSpPr/>
            <p:nvPr/>
          </p:nvGrpSpPr>
          <p:grpSpPr>
            <a:xfrm>
              <a:off x="9278791" y="4038600"/>
              <a:ext cx="2742791" cy="986393"/>
              <a:chOff x="9278791" y="4038600"/>
              <a:chExt cx="2949377" cy="986393"/>
            </a:xfrm>
          </p:grpSpPr>
          <p:pic>
            <p:nvPicPr>
              <p:cNvPr id="2" name="Picture 1">
                <a:extLst>
                  <a:ext uri="{FF2B5EF4-FFF2-40B4-BE49-F238E27FC236}">
                    <a16:creationId xmlns:a16="http://schemas.microsoft.com/office/drawing/2014/main" id="{1E74E4DF-3E7E-F74B-B853-9A80DBF69EE3}"/>
                  </a:ext>
                </a:extLst>
              </p:cNvPr>
              <p:cNvPicPr>
                <a:picLocks noChangeAspect="1"/>
              </p:cNvPicPr>
              <p:nvPr/>
            </p:nvPicPr>
            <p:blipFill>
              <a:blip r:embed="rId13"/>
              <a:stretch>
                <a:fillRect/>
              </a:stretch>
            </p:blipFill>
            <p:spPr>
              <a:xfrm>
                <a:off x="9278791" y="4038600"/>
                <a:ext cx="2151209" cy="447886"/>
              </a:xfrm>
              <a:prstGeom prst="rect">
                <a:avLst/>
              </a:prstGeom>
            </p:spPr>
          </p:pic>
          <p:sp>
            <p:nvSpPr>
              <p:cNvPr id="19" name="TextBox 18">
                <a:extLst>
                  <a:ext uri="{FF2B5EF4-FFF2-40B4-BE49-F238E27FC236}">
                    <a16:creationId xmlns:a16="http://schemas.microsoft.com/office/drawing/2014/main" id="{B63D425C-F42C-F748-9BAD-717AC7A64895}"/>
                  </a:ext>
                </a:extLst>
              </p:cNvPr>
              <p:cNvSpPr txBox="1"/>
              <p:nvPr/>
            </p:nvSpPr>
            <p:spPr>
              <a:xfrm>
                <a:off x="9296400" y="4563328"/>
                <a:ext cx="2931768" cy="461665"/>
              </a:xfrm>
              <a:prstGeom prst="rect">
                <a:avLst/>
              </a:prstGeom>
              <a:noFill/>
            </p:spPr>
            <p:txBody>
              <a:bodyPr wrap="square" rtlCol="0">
                <a:spAutoFit/>
              </a:bodyPr>
              <a:lstStyle/>
              <a:p>
                <a:r>
                  <a:rPr lang="en-US" sz="1200" b="1" dirty="0">
                    <a:solidFill>
                      <a:schemeClr val="bg1"/>
                    </a:solidFill>
                  </a:rPr>
                  <a:t>Hua-Jun He PhD</a:t>
                </a:r>
              </a:p>
              <a:p>
                <a:r>
                  <a:rPr lang="en-US" sz="1200" b="1" dirty="0">
                    <a:solidFill>
                      <a:schemeClr val="bg1"/>
                    </a:solidFill>
                  </a:rPr>
                  <a:t>Kenneth Cole PhD</a:t>
                </a:r>
              </a:p>
            </p:txBody>
          </p:sp>
        </p:grpSp>
      </p:grpSp>
    </p:spTree>
    <p:extLst>
      <p:ext uri="{BB962C8B-B14F-4D97-AF65-F5344CB8AC3E}">
        <p14:creationId xmlns:p14="http://schemas.microsoft.com/office/powerpoint/2010/main" val="280907015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827861"/>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506608"/>
      </p:ext>
    </p:extLst>
  </p:cSld>
  <p:clrMapOvr>
    <a:masterClrMapping/>
  </p:clrMapOvr>
  <p:transition spd="slow">
    <p:wipe dir="r"/>
  </p:transition>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8.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majorFont>
      <a:minorFont>
        <a:latin typeface="Calisto MT"/>
        <a:ea typeface=""/>
        <a:cs typeface=""/>
        <a:font script="Jpan" typeface="ＭＳ 明朝"/>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宋体"/>
      </a:majorFont>
      <a:minorFont>
        <a:latin typeface="Arial"/>
        <a:ea typeface="宋体"/>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majorFont>
      <a:minorFont>
        <a:latin typeface="Calisto MT"/>
        <a:ea typeface=""/>
        <a:cs typeface=""/>
        <a:font script="Jpan" typeface="ＭＳ 明朝"/>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5_OFNASET Presentation Template">
  <a:themeElements>
    <a:clrScheme name="">
      <a:dk1>
        <a:srgbClr val="003978"/>
      </a:dk1>
      <a:lt1>
        <a:srgbClr val="FFFFFF"/>
      </a:lt1>
      <a:dk2>
        <a:srgbClr val="000000"/>
      </a:dk2>
      <a:lt2>
        <a:srgbClr val="000000"/>
      </a:lt2>
      <a:accent1>
        <a:srgbClr val="00CECC"/>
      </a:accent1>
      <a:accent2>
        <a:srgbClr val="333399"/>
      </a:accent2>
      <a:accent3>
        <a:srgbClr val="AAAAAA"/>
      </a:accent3>
      <a:accent4>
        <a:srgbClr val="DADADA"/>
      </a:accent4>
      <a:accent5>
        <a:srgbClr val="AAE3E2"/>
      </a:accent5>
      <a:accent6>
        <a:srgbClr val="2D2D8A"/>
      </a:accent6>
      <a:hlink>
        <a:srgbClr val="009999"/>
      </a:hlink>
      <a:folHlink>
        <a:srgbClr val="99CC00"/>
      </a:folHlink>
    </a:clrScheme>
    <a:fontScheme name="1_OFNASET Presentation Template">
      <a:majorFont>
        <a:latin typeface="Arial"/>
        <a:ea typeface="ヒラギノ角ゴ Pro W3"/>
        <a:cs typeface="ヒラギノ角ゴ Pro W3"/>
      </a:majorFont>
      <a:minorFont>
        <a:latin typeface="Verdana"/>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CECC"/>
        </a:solidFill>
        <a:ln w="12700" cap="flat" cmpd="sng" algn="ctr">
          <a:solidFill>
            <a:srgbClr val="FFFF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pitchFamily="-110" charset="0"/>
            <a:ea typeface="ヒラギノ角ゴ Pro W3" pitchFamily="-110" charset="-128"/>
            <a:cs typeface="ヒラギノ角ゴ Pro W3" pitchFamily="-110" charset="-128"/>
            <a:sym typeface="Arial" pitchFamily="-110" charset="0"/>
          </a:defRPr>
        </a:defPPr>
      </a:lstStyle>
    </a:spDef>
    <a:lnDef>
      <a:spPr bwMode="auto">
        <a:xfrm>
          <a:off x="0" y="0"/>
          <a:ext cx="1" cy="1"/>
        </a:xfrm>
        <a:custGeom>
          <a:avLst/>
          <a:gdLst/>
          <a:ahLst/>
          <a:cxnLst/>
          <a:rect l="0" t="0" r="0" b="0"/>
          <a:pathLst/>
        </a:custGeom>
        <a:solidFill>
          <a:srgbClr val="00CECC"/>
        </a:solidFill>
        <a:ln w="12700" cap="flat" cmpd="sng" algn="ctr">
          <a:solidFill>
            <a:srgbClr val="FFFF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pitchFamily="-110" charset="0"/>
            <a:ea typeface="ヒラギノ角ゴ Pro W3" pitchFamily="-110" charset="-128"/>
            <a:cs typeface="ヒラギノ角ゴ Pro W3" pitchFamily="-110" charset="-128"/>
            <a:sym typeface="Arial" pitchFamily="-110" charset="0"/>
          </a:defRPr>
        </a:defPPr>
      </a:lstStyle>
    </a:lnDef>
  </a:objectDefaults>
  <a:extraClrSchemeLst>
    <a:extraClrScheme>
      <a:clrScheme name="1_OFNASET Presentatio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ivic">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6_OFNASET Presentation Template">
  <a:themeElements>
    <a:clrScheme name="">
      <a:dk1>
        <a:srgbClr val="003978"/>
      </a:dk1>
      <a:lt1>
        <a:srgbClr val="FFFFFF"/>
      </a:lt1>
      <a:dk2>
        <a:srgbClr val="000000"/>
      </a:dk2>
      <a:lt2>
        <a:srgbClr val="000000"/>
      </a:lt2>
      <a:accent1>
        <a:srgbClr val="00CECC"/>
      </a:accent1>
      <a:accent2>
        <a:srgbClr val="333399"/>
      </a:accent2>
      <a:accent3>
        <a:srgbClr val="AAAAAA"/>
      </a:accent3>
      <a:accent4>
        <a:srgbClr val="DADADA"/>
      </a:accent4>
      <a:accent5>
        <a:srgbClr val="AAE3E2"/>
      </a:accent5>
      <a:accent6>
        <a:srgbClr val="2D2D8A"/>
      </a:accent6>
      <a:hlink>
        <a:srgbClr val="009999"/>
      </a:hlink>
      <a:folHlink>
        <a:srgbClr val="99CC00"/>
      </a:folHlink>
    </a:clrScheme>
    <a:fontScheme name="1_OFNASET Presentation Template">
      <a:majorFont>
        <a:latin typeface="Arial"/>
        <a:ea typeface="ヒラギノ角ゴ Pro W3"/>
        <a:cs typeface="ヒラギノ角ゴ Pro W3"/>
      </a:majorFont>
      <a:minorFont>
        <a:latin typeface="Verdana"/>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CECC"/>
        </a:solidFill>
        <a:ln w="12700" cap="flat" cmpd="sng" algn="ctr">
          <a:solidFill>
            <a:srgbClr val="FFFF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pitchFamily="-110" charset="0"/>
            <a:ea typeface="ヒラギノ角ゴ Pro W3" pitchFamily="-110" charset="-128"/>
            <a:cs typeface="ヒラギノ角ゴ Pro W3" pitchFamily="-110" charset="-128"/>
            <a:sym typeface="Arial" pitchFamily="-110" charset="0"/>
          </a:defRPr>
        </a:defPPr>
      </a:lstStyle>
    </a:spDef>
    <a:lnDef>
      <a:spPr bwMode="auto">
        <a:xfrm>
          <a:off x="0" y="0"/>
          <a:ext cx="1" cy="1"/>
        </a:xfrm>
        <a:custGeom>
          <a:avLst/>
          <a:gdLst/>
          <a:ahLst/>
          <a:cxnLst/>
          <a:rect l="0" t="0" r="0" b="0"/>
          <a:pathLst/>
        </a:custGeom>
        <a:solidFill>
          <a:srgbClr val="00CECC"/>
        </a:solidFill>
        <a:ln w="12700" cap="flat" cmpd="sng" algn="ctr">
          <a:solidFill>
            <a:srgbClr val="FFFF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pitchFamily="-110" charset="0"/>
            <a:ea typeface="ヒラギノ角ゴ Pro W3" pitchFamily="-110" charset="-128"/>
            <a:cs typeface="ヒラギノ角ゴ Pro W3" pitchFamily="-110" charset="-128"/>
            <a:sym typeface="Arial" pitchFamily="-110" charset="0"/>
          </a:defRPr>
        </a:defPPr>
      </a:lstStyle>
    </a:lnDef>
  </a:objectDefaults>
  <a:extraClrSchemeLst>
    <a:extraClrScheme>
      <a:clrScheme name="1_OFNASET Presentatio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11805</TotalTime>
  <Pages>0</Pages>
  <Words>2366</Words>
  <Characters>0</Characters>
  <Application>Microsoft Macintosh PowerPoint</Application>
  <PresentationFormat>Widescreen</PresentationFormat>
  <Lines>0</Lines>
  <Paragraphs>318</Paragraphs>
  <Slides>38</Slides>
  <Notes>22</Notes>
  <HiddenSlides>0</HiddenSlides>
  <MMClips>0</MMClips>
  <ScaleCrop>false</ScaleCrop>
  <HeadingPairs>
    <vt:vector size="8" baseType="variant">
      <vt:variant>
        <vt:lpstr>Fonts Used</vt:lpstr>
      </vt:variant>
      <vt:variant>
        <vt:i4>19</vt:i4>
      </vt:variant>
      <vt:variant>
        <vt:lpstr>Theme</vt:lpstr>
      </vt:variant>
      <vt:variant>
        <vt:i4>8</vt:i4>
      </vt:variant>
      <vt:variant>
        <vt:lpstr>Embedded OLE Servers</vt:lpstr>
      </vt:variant>
      <vt:variant>
        <vt:i4>1</vt:i4>
      </vt:variant>
      <vt:variant>
        <vt:lpstr>Slide Titles</vt:lpstr>
      </vt:variant>
      <vt:variant>
        <vt:i4>38</vt:i4>
      </vt:variant>
    </vt:vector>
  </HeadingPairs>
  <TitlesOfParts>
    <vt:vector size="66" baseType="lpstr">
      <vt:lpstr>Arial Italic</vt:lpstr>
      <vt:lpstr>Garamond Bold</vt:lpstr>
      <vt:lpstr>Arial</vt:lpstr>
      <vt:lpstr>Calibri</vt:lpstr>
      <vt:lpstr>Calibri Light</vt:lpstr>
      <vt:lpstr>Calisto MT</vt:lpstr>
      <vt:lpstr>Century Gothic</vt:lpstr>
      <vt:lpstr>Corbel</vt:lpstr>
      <vt:lpstr>Garamond</vt:lpstr>
      <vt:lpstr>Georgia</vt:lpstr>
      <vt:lpstr>Gill Sans</vt:lpstr>
      <vt:lpstr>Helvetica</vt:lpstr>
      <vt:lpstr>Helvetica Neue</vt:lpstr>
      <vt:lpstr>Lucida Grande</vt:lpstr>
      <vt:lpstr>Times New Roman</vt:lpstr>
      <vt:lpstr>Trebuchet MS</vt:lpstr>
      <vt:lpstr>Verdana</vt:lpstr>
      <vt:lpstr>Wingdings</vt:lpstr>
      <vt:lpstr>Wingdings 2</vt:lpstr>
      <vt:lpstr>Genesis</vt:lpstr>
      <vt:lpstr>5_Default Design</vt:lpstr>
      <vt:lpstr>5_Genesis</vt:lpstr>
      <vt:lpstr>5_OFNASET Presentation Template</vt:lpstr>
      <vt:lpstr>Civic</vt:lpstr>
      <vt:lpstr>6_OFNASET Presentation Template</vt:lpstr>
      <vt:lpstr>1_Office Theme</vt:lpstr>
      <vt:lpstr>Office Theme</vt:lpstr>
      <vt:lpstr>Graph</vt:lpstr>
      <vt:lpstr>PowerPoint Presentation</vt:lpstr>
      <vt:lpstr>PowerPoint Presentation</vt:lpstr>
      <vt:lpstr>PowerPoint Presentation</vt:lpstr>
      <vt:lpstr>PowerPoint Presentation</vt:lpstr>
      <vt:lpstr>Bob S. Carter MD, PhD,</vt:lpstr>
      <vt:lpstr>Extracellular Vesicles as biomarkers for Gliomas</vt:lpstr>
      <vt:lpstr>A Comprehensive Liquid Biopsy Platform for  Detection and Prognostication in  Early Stage Breast Cancer </vt:lpstr>
      <vt:lpstr>PowerPoint Presentation</vt:lpstr>
      <vt:lpstr>PowerPoint Presentation</vt:lpstr>
      <vt:lpstr>PowerPoint Presentation</vt:lpstr>
      <vt:lpstr>PowerPoint Presentation</vt:lpstr>
      <vt:lpstr>Lung Cancer Screening via Ultrasensitive and Cost-efficient Analysis of Tumor DNA Signatures in Blood </vt:lpstr>
      <vt:lpstr>  </vt:lpstr>
      <vt:lpstr>  </vt:lpstr>
      <vt:lpstr>Earlier Detection of Cancer Using Non-Plasma Based Liquid Biopsies</vt:lpstr>
      <vt:lpstr>Rational for Non-plasma based liquid biopsies </vt:lpstr>
      <vt:lpstr>Future of Screening – Combinations of Analytes and Fluids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S1 Nuclease/ Exo VII</vt:lpstr>
      <vt:lpstr>Size dependency of EFIRM and ddPCR platforms</vt:lpstr>
      <vt:lpstr>EFIRM signal</vt:lpstr>
      <vt:lpstr>PowerPoint Presentation</vt:lpstr>
      <vt:lpstr>PowerPoint Presentation</vt:lpstr>
      <vt:lpstr>PowerPoint Presentation</vt:lpstr>
      <vt:lpstr>PowerPoint Presentation</vt:lpstr>
      <vt:lpstr>Multiplexing</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David Wong</dc:creator>
  <cp:keywords/>
  <dc:description/>
  <cp:lastModifiedBy>David Wong</cp:lastModifiedBy>
  <cp:revision>317</cp:revision>
  <cp:lastPrinted>2012-10-03T18:56:02Z</cp:lastPrinted>
  <dcterms:created xsi:type="dcterms:W3CDTF">2015-11-14T19:58:42Z</dcterms:created>
  <dcterms:modified xsi:type="dcterms:W3CDTF">2019-09-11T16:07:18Z</dcterms:modified>
</cp:coreProperties>
</file>