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6"/>
  </p:notesMasterIdLst>
  <p:sldIdLst>
    <p:sldId id="381" r:id="rId3"/>
    <p:sldId id="610" r:id="rId4"/>
    <p:sldId id="41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63"/>
  </p:normalViewPr>
  <p:slideViewPr>
    <p:cSldViewPr snapToGrid="0" snapToObjects="1">
      <p:cViewPr>
        <p:scale>
          <a:sx n="89" d="100"/>
          <a:sy n="89" d="100"/>
        </p:scale>
        <p:origin x="-510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C38D1-B56E-6747-BC9B-00EEAE6F1E5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76A72-647D-794B-A628-7CEBE851A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66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xmlns="" id="{764E5F05-65DF-0B48-9EFC-88FDDBD2B7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27AF38A-4599-4348-89A3-1C8E1BF2CF19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xmlns="" id="{A314005E-FA91-4548-B5F6-B82F47AADB1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xmlns="" id="{8691715E-6834-D34A-A734-9D3414C9B1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85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F51F21-7422-1747-9A0E-CDA3DD1E2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A8FFCB4-825E-AF44-AEE1-3A6DCD997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6924BD-A0C6-D440-BD77-4C1FF2459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A630D9-EFD7-E04C-9E89-96C4CE06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3AA477-1083-8C4A-B8FB-A1BB1D3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66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57A6D8-6C20-9441-B42D-983C76C1E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2A682E-F3F2-0C42-BD3E-FC16B69D8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CAB710-C0E5-4641-BFD0-16A53207D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10FF76-2F85-DF49-A5D3-82FC96E92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4A8A97-84B2-434D-9258-CB0F73677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7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C56C60-1D80-2C40-B791-CF7FCB66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D5B65DE-FE08-EC44-BE61-8C79B21E9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0C96B2-AA4E-3D48-8E82-9B3A89B3F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D97D0A-5C80-C84C-9C64-83A0CAE9F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F93874-7A1C-624D-9C03-A8B70A946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159DDB-A51F-D04A-942B-9E90B76D0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1EFF9F-0DE0-9F46-A50B-42CCD724F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B53731-0D8D-FF41-B9EA-C69A7FDCC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464EAAF-BB76-9844-A1D1-D93F6E582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7E1B78-3E5E-1F4F-82A1-904AAA570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8F2F49-5170-4147-A36B-99D23BA0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6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62F999-6B1D-C646-ABE2-EAD3C9D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C177AE-DD8E-854C-948A-EC704A0B6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4587D7-F769-EB47-919F-98D17D038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D8BC2E3-C4B6-3D42-BBDF-47EE63E07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7C32C3F-2303-8448-9B8D-03AEE9760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EC5B31F-9D1B-F143-B836-96164EBFB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0C4818B-1A08-C543-B99A-889D11A7E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7FBCF3C-B56E-3A43-819A-0A3AB7A29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18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33B67E-C027-D347-BF6C-C6BAD70F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C85C91A-2EC6-7D42-A007-FC30C0C95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54FCB82-C438-BC4C-8914-AF9E73D59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49430DE-C76F-AC4B-AB66-D61A80E9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8D476B9-3D13-C442-AD72-BCEEE35C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E30CE7A-CD1E-D34C-AF16-F5B48C1B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4D9C308-E71F-B541-BA6F-67547275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9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5010A6-9C09-E94C-866A-29912858F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A30BD9-898C-1E4D-92BA-B8DBAEF0D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0499351-15F2-4645-9C14-89AC81647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947873E-0A3B-6F49-BF40-DE128B43D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1BB569F-0022-AE4E-8CE6-25BFEA121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B8E0808-AFAA-444A-8369-568BCAD6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93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CC2C2B-EF75-6443-B321-9E927CF49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744C6E9-67A9-7741-8F74-92235F004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FE272E-8CE4-AD4B-AA9B-0D44E8693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88C68CF-32E3-5B4A-8F25-E592D300F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FB63D75-5681-EE4C-94EF-704B2526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4FDF650-B487-0547-94F1-9E28D5C5E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6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3B275F-BF11-B54B-BAA6-B3BABCBC1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988A0A5-050C-D644-A749-F837CC1B1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64D43A-55C1-AC4D-B372-CA5925211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DD718F-F6F1-D34C-907B-0933EE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BF1691-8165-214D-B356-5A265A9B9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6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E09EC0-C52C-FC4A-AAB7-8D0FF37492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AD4FC08-8A5B-E441-9012-E9D0E3AD2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A20AF23-C6BA-3546-A48C-699F745E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E31B159-FD82-B540-A099-6C14D544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D4B6FA-2495-F04F-A398-0A1A3F54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89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65A5244-9834-EE42-A749-E13D3C841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60375DD-CDB2-DA4F-A6A0-27433009F7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69BF8F5-920F-DE48-91D1-0DC91B21DB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D80A1-7894-DF48-8FD9-1802B6D4C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072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79911" y="1169931"/>
            <a:ext cx="6419780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1" y="533401"/>
            <a:ext cx="8206284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200" y="3843868"/>
            <a:ext cx="6605667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2ED6-6DBE-FE44-ABCB-B8DAFDB591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417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E717-0407-AF4E-A93F-73AEC79721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4223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981200"/>
            <a:ext cx="8536624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4487334"/>
            <a:ext cx="8536623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86B3-D4CC-204E-B14F-8436046D0E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924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711201" y="533401"/>
            <a:ext cx="5266623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216483" y="533400"/>
            <a:ext cx="5264317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B0EC-416D-F644-8CD4-CD3A5CE5CA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9960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2" y="533400"/>
            <a:ext cx="4955821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199" y="1143001"/>
            <a:ext cx="5260623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3355" y="566738"/>
            <a:ext cx="501873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483" y="1143000"/>
            <a:ext cx="5275607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94B1D-912F-AE4D-82B7-7028AD15801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028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945E0-3F7F-CF49-8E17-84662CD917E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855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6042-2E0E-684B-83BB-1163D737FF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252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889" y="533400"/>
            <a:ext cx="42672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199" y="533400"/>
            <a:ext cx="5918340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4889" y="2209803"/>
            <a:ext cx="42672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5BCD0-933F-8B4F-8543-7819B38C077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948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4400" y="1447800"/>
            <a:ext cx="4751011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16000" y="914400"/>
            <a:ext cx="4374632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4704" y="2743200"/>
            <a:ext cx="4752297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1200" y="6172201"/>
            <a:ext cx="7748965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F9910-15A3-7845-B580-4A0AEFB572C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1655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11200" y="533400"/>
            <a:ext cx="107696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016003" y="3843867"/>
            <a:ext cx="9708443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3CFF-C82E-0141-9FD2-18F874BA4D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004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33400"/>
            <a:ext cx="107696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114800"/>
            <a:ext cx="8511403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3CFF-C82E-0141-9FD2-18F874BA4D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7346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1" y="533400"/>
            <a:ext cx="9146383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2401" y="3429000"/>
            <a:ext cx="8536623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4301070"/>
            <a:ext cx="8509815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3CFF-C82E-0141-9FD2-18F874BA4D5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4801" y="71062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6160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4337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3429000"/>
            <a:ext cx="8509815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5132981"/>
            <a:ext cx="8511403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3CFF-C82E-0141-9FD2-18F874BA4D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5300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2" y="533400"/>
            <a:ext cx="9146381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886200"/>
            <a:ext cx="8509815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953000"/>
            <a:ext cx="8509813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3CFF-C82E-0141-9FD2-18F874BA4D5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4801" y="71062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6160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36369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33400"/>
            <a:ext cx="10034211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928534"/>
            <a:ext cx="850981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766736"/>
            <a:ext cx="8509813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3CFF-C82E-0141-9FD2-18F874BA4D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5079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1" y="533401"/>
            <a:ext cx="8739823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9811-5227-1649-81C8-358F376F58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3924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5208" y="533400"/>
            <a:ext cx="2725592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0"/>
            <a:ext cx="7800016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D617-471D-F24C-9E6A-0200440C307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0058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65A5244-9834-EE42-A749-E13D3C841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60375DD-CDB2-DA4F-A6A0-27433009F7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69BF8F5-920F-DE48-91D1-0DC91B21DB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D80A1-7894-DF48-8FD9-1802B6D4C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90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46DF70A-3299-2847-9EE0-44BA5852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3F74B6-0CDE-8D45-999D-CB2D23EAF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1A62A7-6278-2240-A6CF-D9E1AB30BE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BCD7F-D05F-0C4F-9D44-4FBF0C40905C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0B6DC8-FF20-BF4D-B803-0A98A1BA1B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F286F9-5CCF-5C43-90A0-613F21978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1C888-6289-684C-8A52-1A42898C0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0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894234" y="3894668"/>
            <a:ext cx="3293941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533401"/>
            <a:ext cx="8739823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994" y="6172204"/>
            <a:ext cx="16006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172201"/>
            <a:ext cx="774896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5902" y="5578479"/>
            <a:ext cx="1142543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E313CFF-C82E-0141-9FD2-18F874BA4D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447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>
            <a:extLst>
              <a:ext uri="{FF2B5EF4-FFF2-40B4-BE49-F238E27FC236}">
                <a16:creationId xmlns:a16="http://schemas.microsoft.com/office/drawing/2014/main" xmlns="" id="{DD9FA46F-9CB9-5549-8C23-9ED7BF231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Picture 3">
            <a:extLst>
              <a:ext uri="{FF2B5EF4-FFF2-40B4-BE49-F238E27FC236}">
                <a16:creationId xmlns:a16="http://schemas.microsoft.com/office/drawing/2014/main" xmlns="" id="{49592F04-52D1-B340-B3FD-AA5BF52682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xmlns="" id="{46606AA7-84FE-5342-A733-196BFEABC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6" y="569436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29701" name="Text Box 6">
            <a:extLst>
              <a:ext uri="{FF2B5EF4-FFF2-40B4-BE49-F238E27FC236}">
                <a16:creationId xmlns:a16="http://schemas.microsoft.com/office/drawing/2014/main" xmlns="" id="{FCC7C3EC-15B1-AE44-B12E-1FF109827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sz="3600" b="1" dirty="0">
                <a:solidFill>
                  <a:srgbClr val="FFFF00"/>
                </a:solidFill>
              </a:rPr>
              <a:t>EDRN Breast/GYN Collaborative Group</a:t>
            </a:r>
          </a:p>
          <a:p>
            <a:pPr algn="ctr"/>
            <a:endParaRPr lang="en-US" sz="2800" b="1" dirty="0">
              <a:solidFill>
                <a:srgbClr val="FFFF00"/>
              </a:solidFill>
            </a:endParaRPr>
          </a:p>
          <a:p>
            <a:pPr algn="ctr"/>
            <a:endParaRPr lang="en-US" sz="2800" b="1" dirty="0">
              <a:solidFill>
                <a:srgbClr val="FFFF00"/>
              </a:solidFill>
            </a:endParaRPr>
          </a:p>
          <a:p>
            <a:pPr algn="ctr"/>
            <a:r>
              <a:rPr lang="en-US" sz="3600" b="1" dirty="0">
                <a:solidFill>
                  <a:srgbClr val="FFFF00"/>
                </a:solidFill>
              </a:rPr>
              <a:t>EDRN Workshop</a:t>
            </a: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</a:rPr>
              <a:t>Washington DC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</a:rPr>
              <a:t>10-12 September 2019</a:t>
            </a:r>
          </a:p>
          <a:p>
            <a:pPr algn="ctr"/>
            <a:endParaRPr lang="en-US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79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E54093-3032-451D-B39E-AAB428E1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252"/>
            <a:ext cx="12192000" cy="98608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Breast/GYN Cancers Collaborative Group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05959F-2043-4D89-8551-CFD573FCA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618" y="1143000"/>
            <a:ext cx="8667112" cy="5475513"/>
          </a:xfrm>
        </p:spPr>
        <p:txBody>
          <a:bodyPr>
            <a:normAutofit fontScale="92500" lnSpcReduction="10000"/>
          </a:bodyPr>
          <a:lstStyle/>
          <a:p>
            <a:pPr marL="0" indent="0">
              <a:buSzPct val="150000"/>
              <a:buNone/>
            </a:pPr>
            <a:r>
              <a:rPr lang="en-US" b="1" dirty="0">
                <a:solidFill>
                  <a:srgbClr val="FFFF00"/>
                </a:solidFill>
              </a:rPr>
              <a:t>Research conducted by Investigators in 5 BDLs and 3 CVCs participating in the Breast/GYN Cancers Collaborative Group focuses on the discovery and development of biomarkers for risk prediction and the early detection of breast and ovarian cancers:</a:t>
            </a:r>
          </a:p>
          <a:p>
            <a:pPr>
              <a:spcBef>
                <a:spcPts val="0"/>
              </a:spcBef>
              <a:buSzPct val="150000"/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FF00"/>
              </a:solidFill>
            </a:endParaRP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ASU BDL (LaBaer/Anderson): Breast Cancer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Duke BDL (Marks/Tang): Breast Cancer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FHCRC BDL (Paulovich/Lewis): Breast Cancer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JHU BDL (Zhang/Shih): Ovarian Cancer</a:t>
            </a:r>
          </a:p>
          <a:p>
            <a:pPr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MGH-Broad BDL (Skates/</a:t>
            </a:r>
            <a:r>
              <a:rPr lang="en-US" b="1" dirty="0" err="1">
                <a:solidFill>
                  <a:srgbClr val="FFFF00"/>
                </a:solidFill>
              </a:rPr>
              <a:t>Birrer</a:t>
            </a:r>
            <a:r>
              <a:rPr lang="en-US" b="1" dirty="0">
                <a:solidFill>
                  <a:srgbClr val="FFFF00"/>
                </a:solidFill>
              </a:rPr>
              <a:t>/Gillette): Ovarian Cancer</a:t>
            </a:r>
          </a:p>
          <a:p>
            <a:pPr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FF00"/>
              </a:solidFill>
            </a:endParaRP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FHCRC CVC (Li/Lampe/Drescher): Breast, Colon &amp; Ovarian Cancers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MDACC CVC (</a:t>
            </a:r>
            <a:r>
              <a:rPr lang="en-US" b="1" dirty="0" err="1">
                <a:solidFill>
                  <a:srgbClr val="FFFF00"/>
                </a:solidFill>
              </a:rPr>
              <a:t>Bast</a:t>
            </a:r>
            <a:r>
              <a:rPr lang="en-US" b="1" dirty="0">
                <a:solidFill>
                  <a:srgbClr val="FFFF00"/>
                </a:solidFill>
              </a:rPr>
              <a:t>/Lu): Ovarian Cancer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</a:rPr>
              <a:t>Moffitt CC CVC (Heine/Gillies/Schabath): Breast &amp; Lung Cancers</a:t>
            </a:r>
          </a:p>
        </p:txBody>
      </p:sp>
    </p:spTree>
    <p:extLst>
      <p:ext uri="{BB962C8B-B14F-4D97-AF65-F5344CB8AC3E}">
        <p14:creationId xmlns:p14="http://schemas.microsoft.com/office/powerpoint/2010/main" val="263501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28601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EDRN Breast/GYN Collaborative Projects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2139" y="1556656"/>
            <a:ext cx="115635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en-US" sz="24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tDNA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Uterine Lavage and Plasma Protein Biomarkers for Ovarian Cancer (Skates, Drescher)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 </a:t>
            </a:r>
            <a:r>
              <a:rPr lang="en-US" sz="24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AAbs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protein, &amp; </a:t>
            </a:r>
            <a:r>
              <a:rPr lang="en-US" sz="24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glycomic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biomarkers for risk of developing ER+ breast cancer (Li, Lampe)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 biomarkers for benign breast disease (BBD) transitioning to invasive breast cancer (Godwin, Marks)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Retrospective and prospective collection of 2D- and 3D-mammography images and blood samples to develop combined image features and circulating blood biomarkers for breast cancer (Marks, Heine)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Circulating plasma biomarkers of breast cancer using PDX models (</a:t>
            </a:r>
            <a:r>
              <a:rPr lang="en-US" sz="24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Paulovich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Godwin)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Phase 2 and 3 validation of auto-antibodies (</a:t>
            </a:r>
            <a:r>
              <a:rPr lang="en-US" sz="24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AAbs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as early detection biomarkers for serous ovarian cancer (</a:t>
            </a:r>
            <a:r>
              <a:rPr lang="en-US" sz="24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Bast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Drescher, Anderson)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903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245</Words>
  <Application>Microsoft Office PowerPoint</Application>
  <PresentationFormat>Custom</PresentationFormat>
  <Paragraphs>27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Slice</vt:lpstr>
      <vt:lpstr>PowerPoint Presentation</vt:lpstr>
      <vt:lpstr>Breast/GYN Cancers Collaborative Group 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Skates, Steven J.</dc:creator>
  <cp:lastModifiedBy>compass</cp:lastModifiedBy>
  <cp:revision>5</cp:revision>
  <dcterms:created xsi:type="dcterms:W3CDTF">2019-09-11T03:25:08Z</dcterms:created>
  <dcterms:modified xsi:type="dcterms:W3CDTF">2019-09-11T11:15:11Z</dcterms:modified>
</cp:coreProperties>
</file>