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>
        <p:scale>
          <a:sx n="61" d="100"/>
          <a:sy n="61" d="100"/>
        </p:scale>
        <p:origin x="-8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B08BF-3A56-4FC0-8D4D-05A4A5B39B0A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D3277-BBE6-4124-AE4B-C9FDF3022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C70B7-3C47-4414-8557-5E4B5D5CD5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1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3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45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1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8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5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5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42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4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9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9E437-02ED-44B1-8148-8778E6E3759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74880-EDA4-47D5-9646-A5F79BCA5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3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701" y="-50423"/>
            <a:ext cx="11645621" cy="82307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microRNA Expression Differences in Nasal Epithelium for Identifying Malignant Indeterminate Pulmonary Nodules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0" t="25432" r="24628" b="25534"/>
          <a:stretch/>
        </p:blipFill>
        <p:spPr>
          <a:xfrm>
            <a:off x="11539445" y="6533377"/>
            <a:ext cx="634926" cy="319747"/>
          </a:xfrm>
        </p:spPr>
      </p:pic>
      <p:pic>
        <p:nvPicPr>
          <p:cNvPr id="51" name="Picture 2" descr="Image result for boston university school of medicine logo">
            <a:extLst>
              <a:ext uri="{FF2B5EF4-FFF2-40B4-BE49-F238E27FC236}">
                <a16:creationId xmlns:a16="http://schemas.microsoft.com/office/drawing/2014/main" xmlns="" id="{D59AA1D1-51C5-48BB-B574-E1E93F7575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3" t="20298" r="41616" b="42318"/>
          <a:stretch/>
        </p:blipFill>
        <p:spPr bwMode="auto">
          <a:xfrm>
            <a:off x="10727091" y="6507376"/>
            <a:ext cx="489457" cy="37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88" b="23677"/>
          <a:stretch/>
        </p:blipFill>
        <p:spPr>
          <a:xfrm>
            <a:off x="11207274" y="6539386"/>
            <a:ext cx="332171" cy="3077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7465" y="6556536"/>
            <a:ext cx="376484" cy="273433"/>
          </a:xfrm>
          <a:prstGeom prst="rect">
            <a:avLst/>
          </a:prstGeom>
        </p:spPr>
      </p:pic>
      <p:sp>
        <p:nvSpPr>
          <p:cNvPr id="56" name="Title 1"/>
          <p:cNvSpPr txBox="1">
            <a:spLocks/>
          </p:cNvSpPr>
          <p:nvPr/>
        </p:nvSpPr>
        <p:spPr>
          <a:xfrm>
            <a:off x="362702" y="570640"/>
            <a:ext cx="10515600" cy="349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Boting Ning. Poster #:</a:t>
            </a:r>
            <a:endParaRPr lang="en-US" sz="1600" dirty="0"/>
          </a:p>
        </p:txBody>
      </p:sp>
      <p:grpSp>
        <p:nvGrpSpPr>
          <p:cNvPr id="93" name="Group 92"/>
          <p:cNvGrpSpPr/>
          <p:nvPr/>
        </p:nvGrpSpPr>
        <p:grpSpPr>
          <a:xfrm>
            <a:off x="454080" y="889222"/>
            <a:ext cx="10989232" cy="5641652"/>
            <a:chOff x="504428" y="1113840"/>
            <a:chExt cx="10989232" cy="5641652"/>
          </a:xfrm>
        </p:grpSpPr>
        <p:sp>
          <p:nvSpPr>
            <p:cNvPr id="4" name="Pentagon 3"/>
            <p:cNvSpPr/>
            <p:nvPr/>
          </p:nvSpPr>
          <p:spPr>
            <a:xfrm rot="16200000">
              <a:off x="-32632" y="5471007"/>
              <a:ext cx="1821545" cy="747425"/>
            </a:xfrm>
            <a:prstGeom prst="homePlate">
              <a:avLst>
                <a:gd name="adj" fmla="val 0"/>
              </a:avLst>
            </a:prstGeom>
            <a:solidFill>
              <a:srgbClr val="57687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/>
                <a:t>Biological Function</a:t>
              </a:r>
              <a:endParaRPr lang="en-US" sz="2200" b="1" dirty="0"/>
            </a:p>
          </p:txBody>
        </p:sp>
        <p:sp>
          <p:nvSpPr>
            <p:cNvPr id="5" name="Rectangle 4"/>
            <p:cNvSpPr/>
            <p:nvPr/>
          </p:nvSpPr>
          <p:spPr>
            <a:xfrm rot="16200000">
              <a:off x="-35812" y="3560953"/>
              <a:ext cx="1827906" cy="747425"/>
            </a:xfrm>
            <a:prstGeom prst="rect">
              <a:avLst/>
            </a:prstGeom>
            <a:solidFill>
              <a:srgbClr val="57687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/>
                <a:t>Target Genes</a:t>
              </a:r>
              <a:endParaRPr lang="en-US" sz="2200" b="1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358851" y="1113840"/>
              <a:ext cx="10134809" cy="1789069"/>
            </a:xfrm>
            <a:prstGeom prst="roundRect">
              <a:avLst/>
            </a:prstGeom>
            <a:noFill/>
            <a:ln w="28575">
              <a:solidFill>
                <a:srgbClr val="5768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7687C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16200000">
              <a:off x="-32631" y="1650900"/>
              <a:ext cx="1821544" cy="747425"/>
            </a:xfrm>
            <a:prstGeom prst="rect">
              <a:avLst/>
            </a:prstGeom>
            <a:solidFill>
              <a:srgbClr val="57687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/>
                <a:t>miRNAs</a:t>
              </a:r>
              <a:endParaRPr lang="en-US" sz="2200" b="1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7"/>
            <a:srcRect b="6334"/>
            <a:stretch/>
          </p:blipFill>
          <p:spPr>
            <a:xfrm>
              <a:off x="6884232" y="1134321"/>
              <a:ext cx="3714586" cy="1748106"/>
            </a:xfrm>
            <a:prstGeom prst="rect">
              <a:avLst/>
            </a:prstGeom>
          </p:spPr>
        </p:pic>
        <p:grpSp>
          <p:nvGrpSpPr>
            <p:cNvPr id="63" name="Group 62"/>
            <p:cNvGrpSpPr/>
            <p:nvPr/>
          </p:nvGrpSpPr>
          <p:grpSpPr>
            <a:xfrm>
              <a:off x="6863913" y="3104137"/>
              <a:ext cx="4482455" cy="1638031"/>
              <a:chOff x="6975673" y="3221272"/>
              <a:chExt cx="4482455" cy="1416237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75673" y="3221272"/>
                <a:ext cx="4453880" cy="1416237"/>
              </a:xfrm>
              <a:prstGeom prst="rect">
                <a:avLst/>
              </a:prstGeom>
            </p:spPr>
          </p:pic>
          <p:sp>
            <p:nvSpPr>
              <p:cNvPr id="42" name="Rectangle 41"/>
              <p:cNvSpPr/>
              <p:nvPr/>
            </p:nvSpPr>
            <p:spPr bwMode="auto">
              <a:xfrm>
                <a:off x="10626011" y="3330260"/>
                <a:ext cx="707017" cy="286786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5852971">
                  <a:spcBef>
                    <a:spcPts val="0"/>
                  </a:spcBef>
                  <a:spcAft>
                    <a:spcPts val="0"/>
                  </a:spcAft>
                </a:pPr>
                <a:endParaRPr lang="en-US" sz="3866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0585773" y="3322864"/>
                <a:ext cx="8723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NES = </a:t>
                </a:r>
                <a:r>
                  <a:rPr lang="en-US" altLang="zh-CN" sz="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1.49</a:t>
                </a:r>
                <a:endParaRPr lang="en-US" altLang="zh-CN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 value </a:t>
                </a:r>
                <a:r>
                  <a:rPr lang="en-US" altLang="zh-CN" sz="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=</a:t>
                </a:r>
                <a:r>
                  <a:rPr lang="en-US" sz="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0.000</a:t>
                </a:r>
                <a:r>
                  <a:rPr lang="en-US" altLang="zh-CN" sz="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99047" y="4990021"/>
              <a:ext cx="4759537" cy="1720346"/>
            </a:xfrm>
            <a:prstGeom prst="rect">
              <a:avLst/>
            </a:prstGeom>
          </p:spPr>
        </p:pic>
        <p:grpSp>
          <p:nvGrpSpPr>
            <p:cNvPr id="59" name="Group 58"/>
            <p:cNvGrpSpPr/>
            <p:nvPr/>
          </p:nvGrpSpPr>
          <p:grpSpPr>
            <a:xfrm>
              <a:off x="10598818" y="1783694"/>
              <a:ext cx="792442" cy="335405"/>
              <a:chOff x="12469812" y="1740858"/>
              <a:chExt cx="2055393" cy="869954"/>
            </a:xfrm>
          </p:grpSpPr>
          <p:pic>
            <p:nvPicPr>
              <p:cNvPr id="57" name="Picture 56"/>
              <p:cNvPicPr>
                <a:picLocks noChangeAspect="1"/>
              </p:cNvPicPr>
              <p:nvPr/>
            </p:nvPicPr>
            <p:blipFill rotWithShape="1">
              <a:blip r:embed="rId7"/>
              <a:srcRect l="40606" t="94598" r="49254" b="-295"/>
              <a:stretch/>
            </p:blipFill>
            <p:spPr>
              <a:xfrm>
                <a:off x="12469812" y="1740858"/>
                <a:ext cx="1495035" cy="469907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 rotWithShape="1">
              <a:blip r:embed="rId7"/>
              <a:srcRect l="50818" t="94379" r="35765" b="490"/>
              <a:stretch/>
            </p:blipFill>
            <p:spPr>
              <a:xfrm>
                <a:off x="12546957" y="2187615"/>
                <a:ext cx="1978248" cy="423197"/>
              </a:xfrm>
              <a:prstGeom prst="rect">
                <a:avLst/>
              </a:prstGeom>
            </p:spPr>
          </p:pic>
        </p:grpSp>
        <p:sp>
          <p:nvSpPr>
            <p:cNvPr id="60" name="Rectangle 59"/>
            <p:cNvSpPr/>
            <p:nvPr/>
          </p:nvSpPr>
          <p:spPr>
            <a:xfrm>
              <a:off x="1507985" y="1408209"/>
              <a:ext cx="538730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latin typeface="+mj-lt"/>
                  <a:ea typeface="DengXian" panose="02010600030101010101" pitchFamily="2" charset="-122"/>
                  <a:cs typeface="Times New Roman" panose="02020603050405020304" pitchFamily="18" charset="0"/>
                </a:rPr>
                <a:t>Using nasal miRNA sequencing data, we have identified six miRNAs that were negatively correlated with their predicted target genes and were differentially expressed in patients with malignant IPNs</a:t>
              </a: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1358851" y="3034857"/>
              <a:ext cx="10134809" cy="1789069"/>
            </a:xfrm>
            <a:prstGeom prst="roundRect">
              <a:avLst/>
            </a:prstGeom>
            <a:noFill/>
            <a:ln w="28575">
              <a:solidFill>
                <a:srgbClr val="5768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7687C"/>
                </a:solidFill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1355704" y="4950184"/>
              <a:ext cx="10134809" cy="1789069"/>
            </a:xfrm>
            <a:prstGeom prst="roundRect">
              <a:avLst/>
            </a:prstGeom>
            <a:noFill/>
            <a:ln w="28575">
              <a:solidFill>
                <a:srgbClr val="5768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7687C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492745" y="3179971"/>
              <a:ext cx="538730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latin typeface="+mj-lt"/>
                  <a:ea typeface="DengXian" panose="02010600030101010101" pitchFamily="2" charset="-122"/>
                  <a:cs typeface="Times New Roman" panose="02020603050405020304" pitchFamily="18" charset="0"/>
                </a:rPr>
                <a:t>Using independent gene expression data, we found the target genes of miR-125b-5p were upregulated in cancer patients, suggesting the regulation of these genes during carcinogenesis process might be regulated by miR-125b-5p</a:t>
              </a:r>
              <a:endParaRPr lang="en-US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507985" y="5320977"/>
              <a:ext cx="515980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latin typeface="+mj-lt"/>
                  <a:ea typeface="DengXian" panose="02010600030101010101" pitchFamily="2" charset="-122"/>
                  <a:cs typeface="Times New Roman" panose="02020603050405020304" pitchFamily="18" charset="0"/>
                </a:rPr>
                <a:t>Functional analysis of the targets suggests that miR-125b-5p dysregulation might contribute to cancer through regulating critical cancer related pathways</a:t>
              </a:r>
              <a:endParaRPr lang="en-US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8415735" y="1166667"/>
              <a:ext cx="251594" cy="184666"/>
              <a:chOff x="8415735" y="1166667"/>
              <a:chExt cx="251594" cy="184666"/>
            </a:xfrm>
          </p:grpSpPr>
          <p:sp>
            <p:nvSpPr>
              <p:cNvPr id="75" name="Left Bracket 74"/>
              <p:cNvSpPr/>
              <p:nvPr/>
            </p:nvSpPr>
            <p:spPr bwMode="auto">
              <a:xfrm rot="5400000">
                <a:off x="8529801" y="1151499"/>
                <a:ext cx="23461" cy="251594"/>
              </a:xfrm>
              <a:prstGeom prst="leftBracke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8481013" y="1166667"/>
                <a:ext cx="78571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" b="1" dirty="0"/>
                  <a:t>*</a:t>
                </a:r>
                <a:endParaRPr lang="en-US" sz="600" b="1" dirty="0"/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7829809" y="1166667"/>
              <a:ext cx="251594" cy="184666"/>
              <a:chOff x="8568135" y="1319067"/>
              <a:chExt cx="251594" cy="184666"/>
            </a:xfrm>
          </p:grpSpPr>
          <p:sp>
            <p:nvSpPr>
              <p:cNvPr id="78" name="Left Bracket 77"/>
              <p:cNvSpPr/>
              <p:nvPr/>
            </p:nvSpPr>
            <p:spPr bwMode="auto">
              <a:xfrm rot="5400000">
                <a:off x="8682201" y="1303899"/>
                <a:ext cx="23461" cy="251594"/>
              </a:xfrm>
              <a:prstGeom prst="leftBracke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8633413" y="1319067"/>
                <a:ext cx="78571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" b="1" dirty="0"/>
                  <a:t>*</a:t>
                </a:r>
                <a:endParaRPr lang="en-US" sz="600" b="1" dirty="0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7240179" y="1166537"/>
              <a:ext cx="251594" cy="184666"/>
              <a:chOff x="8568135" y="1319067"/>
              <a:chExt cx="251594" cy="184666"/>
            </a:xfrm>
          </p:grpSpPr>
          <p:sp>
            <p:nvSpPr>
              <p:cNvPr id="82" name="Left Bracket 81"/>
              <p:cNvSpPr/>
              <p:nvPr/>
            </p:nvSpPr>
            <p:spPr bwMode="auto">
              <a:xfrm rot="5400000">
                <a:off x="8682201" y="1303899"/>
                <a:ext cx="23461" cy="251594"/>
              </a:xfrm>
              <a:prstGeom prst="leftBracke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8633413" y="1319067"/>
                <a:ext cx="78571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" b="1" dirty="0"/>
                  <a:t>*</a:t>
                </a:r>
                <a:endParaRPr lang="en-US" sz="600" b="1" dirty="0"/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10177216" y="1166245"/>
              <a:ext cx="251594" cy="184666"/>
              <a:chOff x="8415735" y="1166667"/>
              <a:chExt cx="251594" cy="184666"/>
            </a:xfrm>
          </p:grpSpPr>
          <p:sp>
            <p:nvSpPr>
              <p:cNvPr id="85" name="Left Bracket 84"/>
              <p:cNvSpPr/>
              <p:nvPr/>
            </p:nvSpPr>
            <p:spPr bwMode="auto">
              <a:xfrm rot="5400000">
                <a:off x="8529801" y="1151499"/>
                <a:ext cx="23461" cy="251594"/>
              </a:xfrm>
              <a:prstGeom prst="leftBracke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8481013" y="1166667"/>
                <a:ext cx="78571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" b="1" dirty="0"/>
                  <a:t>*</a:t>
                </a:r>
                <a:endParaRPr lang="en-US" sz="600" b="1" dirty="0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9591290" y="1166245"/>
              <a:ext cx="251594" cy="184666"/>
              <a:chOff x="8568135" y="1319067"/>
              <a:chExt cx="251594" cy="184666"/>
            </a:xfrm>
          </p:grpSpPr>
          <p:sp>
            <p:nvSpPr>
              <p:cNvPr id="88" name="Left Bracket 87"/>
              <p:cNvSpPr/>
              <p:nvPr/>
            </p:nvSpPr>
            <p:spPr bwMode="auto">
              <a:xfrm rot="5400000">
                <a:off x="8682201" y="1303899"/>
                <a:ext cx="23461" cy="251594"/>
              </a:xfrm>
              <a:prstGeom prst="leftBracke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8633413" y="1319067"/>
                <a:ext cx="78571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" b="1" dirty="0"/>
                  <a:t>*</a:t>
                </a:r>
                <a:endParaRPr lang="en-US" sz="600" b="1" dirty="0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9001660" y="1166115"/>
              <a:ext cx="251594" cy="184666"/>
              <a:chOff x="8568135" y="1319067"/>
              <a:chExt cx="251594" cy="184666"/>
            </a:xfrm>
          </p:grpSpPr>
          <p:sp>
            <p:nvSpPr>
              <p:cNvPr id="91" name="Left Bracket 90"/>
              <p:cNvSpPr/>
              <p:nvPr/>
            </p:nvSpPr>
            <p:spPr bwMode="auto">
              <a:xfrm rot="5400000">
                <a:off x="8682201" y="1303899"/>
                <a:ext cx="23461" cy="251594"/>
              </a:xfrm>
              <a:prstGeom prst="leftBracke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8633413" y="1319067"/>
                <a:ext cx="78571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" b="1" dirty="0"/>
                  <a:t>*</a:t>
                </a:r>
                <a:endParaRPr lang="en-US" sz="6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067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117</Words>
  <Application>Microsoft Office PowerPoint</Application>
  <PresentationFormat>Custom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microRNA Expression Differences in Nasal Epithelium for Identifying Malignant Indeterminate Pulmonary Nodules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Boting Ning</dc:creator>
  <cp:lastModifiedBy>compass</cp:lastModifiedBy>
  <cp:revision>16</cp:revision>
  <dcterms:created xsi:type="dcterms:W3CDTF">2019-09-03T22:55:50Z</dcterms:created>
  <dcterms:modified xsi:type="dcterms:W3CDTF">2019-09-10T14:23:41Z</dcterms:modified>
</cp:coreProperties>
</file>