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5" r:id="rId5"/>
  </p:sldMasterIdLst>
  <p:notesMasterIdLst>
    <p:notesMasterId r:id="rId42"/>
  </p:notesMasterIdLst>
  <p:sldIdLst>
    <p:sldId id="289" r:id="rId6"/>
    <p:sldId id="257" r:id="rId7"/>
    <p:sldId id="284" r:id="rId8"/>
    <p:sldId id="286" r:id="rId9"/>
    <p:sldId id="290" r:id="rId10"/>
    <p:sldId id="291" r:id="rId11"/>
    <p:sldId id="298" r:id="rId12"/>
    <p:sldId id="258" r:id="rId13"/>
    <p:sldId id="263" r:id="rId14"/>
    <p:sldId id="293" r:id="rId15"/>
    <p:sldId id="295" r:id="rId16"/>
    <p:sldId id="297" r:id="rId17"/>
    <p:sldId id="306" r:id="rId18"/>
    <p:sldId id="260" r:id="rId19"/>
    <p:sldId id="294" r:id="rId20"/>
    <p:sldId id="262" r:id="rId21"/>
    <p:sldId id="266" r:id="rId22"/>
    <p:sldId id="281" r:id="rId23"/>
    <p:sldId id="268" r:id="rId24"/>
    <p:sldId id="300" r:id="rId25"/>
    <p:sldId id="304" r:id="rId26"/>
    <p:sldId id="305" r:id="rId27"/>
    <p:sldId id="311" r:id="rId28"/>
    <p:sldId id="269" r:id="rId29"/>
    <p:sldId id="270" r:id="rId30"/>
    <p:sldId id="272" r:id="rId31"/>
    <p:sldId id="274" r:id="rId32"/>
    <p:sldId id="282" r:id="rId33"/>
    <p:sldId id="275" r:id="rId34"/>
    <p:sldId id="287" r:id="rId35"/>
    <p:sldId id="308" r:id="rId36"/>
    <p:sldId id="280" r:id="rId37"/>
    <p:sldId id="283" r:id="rId38"/>
    <p:sldId id="296" r:id="rId39"/>
    <p:sldId id="309" r:id="rId40"/>
    <p:sldId id="310"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A08B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479AF4-11E0-42F2-8CFC-CC650D46722B}" v="26" dt="2019-09-10T10:52:43.7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2742" autoAdjust="0"/>
  </p:normalViewPr>
  <p:slideViewPr>
    <p:cSldViewPr snapToGrid="0">
      <p:cViewPr varScale="1">
        <p:scale>
          <a:sx n="94" d="100"/>
          <a:sy n="94" d="100"/>
        </p:scale>
        <p:origin x="117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presProps" Target="presProps.xml"/><Relationship Id="rId48"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RUICKSHANK-QUINN,CHARMION (Agilent USA)" userId="fd724b87-229e-41ca-bdb3-8f0adf4d5232" providerId="ADAL" clId="{10479AF4-11E0-42F2-8CFC-CC650D46722B}"/>
    <pc:docChg chg="custSel modSld">
      <pc:chgData name="CRUICKSHANK-QUINN,CHARMION (Agilent USA)" userId="fd724b87-229e-41ca-bdb3-8f0adf4d5232" providerId="ADAL" clId="{10479AF4-11E0-42F2-8CFC-CC650D46722B}" dt="2019-09-10T10:52:56.573" v="493" actId="6549"/>
      <pc:docMkLst>
        <pc:docMk/>
      </pc:docMkLst>
      <pc:sldChg chg="modSp">
        <pc:chgData name="CRUICKSHANK-QUINN,CHARMION (Agilent USA)" userId="fd724b87-229e-41ca-bdb3-8f0adf4d5232" providerId="ADAL" clId="{10479AF4-11E0-42F2-8CFC-CC650D46722B}" dt="2019-08-30T22:03:45.214" v="43" actId="20577"/>
        <pc:sldMkLst>
          <pc:docMk/>
          <pc:sldMk cId="2043859491" sldId="258"/>
        </pc:sldMkLst>
        <pc:spChg chg="mod">
          <ac:chgData name="CRUICKSHANK-QUINN,CHARMION (Agilent USA)" userId="fd724b87-229e-41ca-bdb3-8f0adf4d5232" providerId="ADAL" clId="{10479AF4-11E0-42F2-8CFC-CC650D46722B}" dt="2019-08-30T22:03:45.214" v="43" actId="20577"/>
          <ac:spMkLst>
            <pc:docMk/>
            <pc:sldMk cId="2043859491" sldId="258"/>
            <ac:spMk id="4" creationId="{4623FADA-37BC-4232-B11E-3ABDF8EA16CC}"/>
          </ac:spMkLst>
        </pc:spChg>
      </pc:sldChg>
      <pc:sldChg chg="modSp">
        <pc:chgData name="CRUICKSHANK-QUINN,CHARMION (Agilent USA)" userId="fd724b87-229e-41ca-bdb3-8f0adf4d5232" providerId="ADAL" clId="{10479AF4-11E0-42F2-8CFC-CC650D46722B}" dt="2019-08-30T22:06:25.742" v="163" actId="1037"/>
        <pc:sldMkLst>
          <pc:docMk/>
          <pc:sldMk cId="1331203986" sldId="260"/>
        </pc:sldMkLst>
        <pc:spChg chg="mod">
          <ac:chgData name="CRUICKSHANK-QUINN,CHARMION (Agilent USA)" userId="fd724b87-229e-41ca-bdb3-8f0adf4d5232" providerId="ADAL" clId="{10479AF4-11E0-42F2-8CFC-CC650D46722B}" dt="2019-08-30T22:06:25.742" v="163" actId="1037"/>
          <ac:spMkLst>
            <pc:docMk/>
            <pc:sldMk cId="1331203986" sldId="260"/>
            <ac:spMk id="17" creationId="{0308BC4E-AECA-4667-AC6E-512291AC119C}"/>
          </ac:spMkLst>
        </pc:spChg>
      </pc:sldChg>
      <pc:sldChg chg="modSp">
        <pc:chgData name="CRUICKSHANK-QUINN,CHARMION (Agilent USA)" userId="fd724b87-229e-41ca-bdb3-8f0adf4d5232" providerId="ADAL" clId="{10479AF4-11E0-42F2-8CFC-CC650D46722B}" dt="2019-08-30T22:03:51.606" v="48" actId="20577"/>
        <pc:sldMkLst>
          <pc:docMk/>
          <pc:sldMk cId="1409065339" sldId="281"/>
        </pc:sldMkLst>
        <pc:spChg chg="mod">
          <ac:chgData name="CRUICKSHANK-QUINN,CHARMION (Agilent USA)" userId="fd724b87-229e-41ca-bdb3-8f0adf4d5232" providerId="ADAL" clId="{10479AF4-11E0-42F2-8CFC-CC650D46722B}" dt="2019-08-30T22:03:51.606" v="48" actId="20577"/>
          <ac:spMkLst>
            <pc:docMk/>
            <pc:sldMk cId="1409065339" sldId="281"/>
            <ac:spMk id="4" creationId="{4623FADA-37BC-4232-B11E-3ABDF8EA16CC}"/>
          </ac:spMkLst>
        </pc:spChg>
      </pc:sldChg>
      <pc:sldChg chg="modSp">
        <pc:chgData name="CRUICKSHANK-QUINN,CHARMION (Agilent USA)" userId="fd724b87-229e-41ca-bdb3-8f0adf4d5232" providerId="ADAL" clId="{10479AF4-11E0-42F2-8CFC-CC650D46722B}" dt="2019-08-30T22:03:57.408" v="53" actId="20577"/>
        <pc:sldMkLst>
          <pc:docMk/>
          <pc:sldMk cId="2273998335" sldId="282"/>
        </pc:sldMkLst>
        <pc:spChg chg="mod">
          <ac:chgData name="CRUICKSHANK-QUINN,CHARMION (Agilent USA)" userId="fd724b87-229e-41ca-bdb3-8f0adf4d5232" providerId="ADAL" clId="{10479AF4-11E0-42F2-8CFC-CC650D46722B}" dt="2019-08-30T22:03:57.408" v="53" actId="20577"/>
          <ac:spMkLst>
            <pc:docMk/>
            <pc:sldMk cId="2273998335" sldId="282"/>
            <ac:spMk id="4" creationId="{4623FADA-37BC-4232-B11E-3ABDF8EA16CC}"/>
          </ac:spMkLst>
        </pc:spChg>
      </pc:sldChg>
      <pc:sldChg chg="modSp">
        <pc:chgData name="CRUICKSHANK-QUINN,CHARMION (Agilent USA)" userId="fd724b87-229e-41ca-bdb3-8f0adf4d5232" providerId="ADAL" clId="{10479AF4-11E0-42F2-8CFC-CC650D46722B}" dt="2019-08-30T22:03:36.086" v="38" actId="1037"/>
        <pc:sldMkLst>
          <pc:docMk/>
          <pc:sldMk cId="2347022704" sldId="284"/>
        </pc:sldMkLst>
        <pc:spChg chg="mod">
          <ac:chgData name="CRUICKSHANK-QUINN,CHARMION (Agilent USA)" userId="fd724b87-229e-41ca-bdb3-8f0adf4d5232" providerId="ADAL" clId="{10479AF4-11E0-42F2-8CFC-CC650D46722B}" dt="2019-08-30T22:03:36.086" v="38" actId="1037"/>
          <ac:spMkLst>
            <pc:docMk/>
            <pc:sldMk cId="2347022704" sldId="284"/>
            <ac:spMk id="22" creationId="{50313032-65F9-48B9-908D-3CBF1E50204D}"/>
          </ac:spMkLst>
        </pc:spChg>
      </pc:sldChg>
      <pc:sldChg chg="modNotesTx">
        <pc:chgData name="CRUICKSHANK-QUINN,CHARMION (Agilent USA)" userId="fd724b87-229e-41ca-bdb3-8f0adf4d5232" providerId="ADAL" clId="{10479AF4-11E0-42F2-8CFC-CC650D46722B}" dt="2019-08-30T22:17:29.712" v="196" actId="20577"/>
        <pc:sldMkLst>
          <pc:docMk/>
          <pc:sldMk cId="330674215" sldId="291"/>
        </pc:sldMkLst>
      </pc:sldChg>
      <pc:sldChg chg="modSp">
        <pc:chgData name="CRUICKSHANK-QUINN,CHARMION (Agilent USA)" userId="fd724b87-229e-41ca-bdb3-8f0adf4d5232" providerId="ADAL" clId="{10479AF4-11E0-42F2-8CFC-CC650D46722B}" dt="2019-08-30T22:06:07.797" v="131" actId="1038"/>
        <pc:sldMkLst>
          <pc:docMk/>
          <pc:sldMk cId="3233424179" sldId="297"/>
        </pc:sldMkLst>
        <pc:picChg chg="mod">
          <ac:chgData name="CRUICKSHANK-QUINN,CHARMION (Agilent USA)" userId="fd724b87-229e-41ca-bdb3-8f0adf4d5232" providerId="ADAL" clId="{10479AF4-11E0-42F2-8CFC-CC650D46722B}" dt="2019-08-30T22:06:07.797" v="131" actId="1038"/>
          <ac:picMkLst>
            <pc:docMk/>
            <pc:sldMk cId="3233424179" sldId="297"/>
            <ac:picMk id="3" creationId="{E09BE134-2EF6-470A-9352-645130F4FFD3}"/>
          </ac:picMkLst>
        </pc:picChg>
      </pc:sldChg>
      <pc:sldChg chg="modSp modAnim">
        <pc:chgData name="CRUICKSHANK-QUINN,CHARMION (Agilent USA)" userId="fd724b87-229e-41ca-bdb3-8f0adf4d5232" providerId="ADAL" clId="{10479AF4-11E0-42F2-8CFC-CC650D46722B}" dt="2019-08-30T22:16:19.651" v="165"/>
        <pc:sldMkLst>
          <pc:docMk/>
          <pc:sldMk cId="1565560990" sldId="298"/>
        </pc:sldMkLst>
        <pc:spChg chg="mod">
          <ac:chgData name="CRUICKSHANK-QUINN,CHARMION (Agilent USA)" userId="fd724b87-229e-41ca-bdb3-8f0adf4d5232" providerId="ADAL" clId="{10479AF4-11E0-42F2-8CFC-CC650D46722B}" dt="2019-08-30T22:05:20.476" v="129" actId="1038"/>
          <ac:spMkLst>
            <pc:docMk/>
            <pc:sldMk cId="1565560990" sldId="298"/>
            <ac:spMk id="3" creationId="{9F892738-9759-430F-8A74-B67021415FA6}"/>
          </ac:spMkLst>
        </pc:spChg>
      </pc:sldChg>
      <pc:sldChg chg="modNotesTx">
        <pc:chgData name="CRUICKSHANK-QUINN,CHARMION (Agilent USA)" userId="fd724b87-229e-41ca-bdb3-8f0adf4d5232" providerId="ADAL" clId="{10479AF4-11E0-42F2-8CFC-CC650D46722B}" dt="2019-09-10T10:41:47.912" v="212" actId="20577"/>
        <pc:sldMkLst>
          <pc:docMk/>
          <pc:sldMk cId="3629142939" sldId="300"/>
        </pc:sldMkLst>
      </pc:sldChg>
      <pc:sldChg chg="modSp modNotesTx">
        <pc:chgData name="CRUICKSHANK-QUINN,CHARMION (Agilent USA)" userId="fd724b87-229e-41ca-bdb3-8f0adf4d5232" providerId="ADAL" clId="{10479AF4-11E0-42F2-8CFC-CC650D46722B}" dt="2019-09-10T10:52:56.573" v="493" actId="6549"/>
        <pc:sldMkLst>
          <pc:docMk/>
          <pc:sldMk cId="3433490551" sldId="304"/>
        </pc:sldMkLst>
        <pc:spChg chg="mod">
          <ac:chgData name="CRUICKSHANK-QUINN,CHARMION (Agilent USA)" userId="fd724b87-229e-41ca-bdb3-8f0adf4d5232" providerId="ADAL" clId="{10479AF4-11E0-42F2-8CFC-CC650D46722B}" dt="2019-08-30T22:30:33.646" v="198" actId="255"/>
          <ac:spMkLst>
            <pc:docMk/>
            <pc:sldMk cId="3433490551" sldId="304"/>
            <ac:spMk id="6" creationId="{63A3FBBD-2C05-48B2-8034-211EBE3EA1FF}"/>
          </ac:spMkLst>
        </pc:spChg>
      </pc:sldChg>
      <pc:sldChg chg="modNotesTx">
        <pc:chgData name="CRUICKSHANK-QUINN,CHARMION (Agilent USA)" userId="fd724b87-229e-41ca-bdb3-8f0adf4d5232" providerId="ADAL" clId="{10479AF4-11E0-42F2-8CFC-CC650D46722B}" dt="2019-09-10T10:44:59.243" v="483" actId="20577"/>
        <pc:sldMkLst>
          <pc:docMk/>
          <pc:sldMk cId="3885939823" sldId="305"/>
        </pc:sldMkLst>
      </pc:sldChg>
      <pc:sldChg chg="modNotesTx">
        <pc:chgData name="CRUICKSHANK-QUINN,CHARMION (Agilent USA)" userId="fd724b87-229e-41ca-bdb3-8f0adf4d5232" providerId="ADAL" clId="{10479AF4-11E0-42F2-8CFC-CC650D46722B}" dt="2019-09-09T16:05:20.543" v="207" actId="6549"/>
        <pc:sldMkLst>
          <pc:docMk/>
          <pc:sldMk cId="1623279205" sldId="308"/>
        </pc:sldMkLst>
      </pc:sldChg>
      <pc:sldChg chg="modSp">
        <pc:chgData name="CRUICKSHANK-QUINN,CHARMION (Agilent USA)" userId="fd724b87-229e-41ca-bdb3-8f0adf4d5232" providerId="ADAL" clId="{10479AF4-11E0-42F2-8CFC-CC650D46722B}" dt="2019-08-30T22:40:47.772" v="203" actId="20577"/>
        <pc:sldMkLst>
          <pc:docMk/>
          <pc:sldMk cId="2159560460" sldId="309"/>
        </pc:sldMkLst>
        <pc:spChg chg="mod">
          <ac:chgData name="CRUICKSHANK-QUINN,CHARMION (Agilent USA)" userId="fd724b87-229e-41ca-bdb3-8f0adf4d5232" providerId="ADAL" clId="{10479AF4-11E0-42F2-8CFC-CC650D46722B}" dt="2019-08-30T22:40:47.772" v="203" actId="20577"/>
          <ac:spMkLst>
            <pc:docMk/>
            <pc:sldMk cId="2159560460" sldId="309"/>
            <ac:spMk id="5" creationId="{0654A9EA-2278-4794-B079-E6CD9AEF4728}"/>
          </ac:spMkLst>
        </pc:spChg>
      </pc:sldChg>
      <pc:sldChg chg="modSp">
        <pc:chgData name="CRUICKSHANK-QUINN,CHARMION (Agilent USA)" userId="fd724b87-229e-41ca-bdb3-8f0adf4d5232" providerId="ADAL" clId="{10479AF4-11E0-42F2-8CFC-CC650D46722B}" dt="2019-09-05T16:23:50.817" v="204" actId="6549"/>
        <pc:sldMkLst>
          <pc:docMk/>
          <pc:sldMk cId="1314351654" sldId="310"/>
        </pc:sldMkLst>
        <pc:spChg chg="mod">
          <ac:chgData name="CRUICKSHANK-QUINN,CHARMION (Agilent USA)" userId="fd724b87-229e-41ca-bdb3-8f0adf4d5232" providerId="ADAL" clId="{10479AF4-11E0-42F2-8CFC-CC650D46722B}" dt="2019-09-05T16:23:50.817" v="204" actId="6549"/>
          <ac:spMkLst>
            <pc:docMk/>
            <pc:sldMk cId="1314351654" sldId="310"/>
            <ac:spMk id="4" creationId="{CF97806E-716F-4358-ACCE-5D1F817B2F6E}"/>
          </ac:spMkLst>
        </pc:spChg>
      </pc:sldChg>
      <pc:sldChg chg="modSp">
        <pc:chgData name="CRUICKSHANK-QUINN,CHARMION (Agilent USA)" userId="fd724b87-229e-41ca-bdb3-8f0adf4d5232" providerId="ADAL" clId="{10479AF4-11E0-42F2-8CFC-CC650D46722B}" dt="2019-09-10T10:50:08.276" v="490" actId="6549"/>
        <pc:sldMkLst>
          <pc:docMk/>
          <pc:sldMk cId="2178766517" sldId="311"/>
        </pc:sldMkLst>
        <pc:spChg chg="mod">
          <ac:chgData name="CRUICKSHANK-QUINN,CHARMION (Agilent USA)" userId="fd724b87-229e-41ca-bdb3-8f0adf4d5232" providerId="ADAL" clId="{10479AF4-11E0-42F2-8CFC-CC650D46722B}" dt="2019-09-10T10:50:08.276" v="490" actId="6549"/>
          <ac:spMkLst>
            <pc:docMk/>
            <pc:sldMk cId="2178766517" sldId="311"/>
            <ac:spMk id="3" creationId="{7C907D06-4106-4B32-A909-E5FA26E3769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0FBC68-CBCB-4DAD-8132-8649D0F4A434}" type="datetimeFigureOut">
              <a:rPr lang="en-US" smtClean="0"/>
              <a:t>9/10/2019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7B6106-3E13-45FE-A6DE-D092F41EF527}" type="slidenum">
              <a:rPr lang="en-US" smtClean="0"/>
              <a:t>‹#›</a:t>
            </a:fld>
            <a:endParaRPr lang="en-US"/>
          </a:p>
        </p:txBody>
      </p:sp>
    </p:spTree>
    <p:extLst>
      <p:ext uri="{BB962C8B-B14F-4D97-AF65-F5344CB8AC3E}">
        <p14:creationId xmlns:p14="http://schemas.microsoft.com/office/powerpoint/2010/main" val="2377310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have the option of one of 4 choices for season (spring, summer, fall, winter). The odds are in your favor. What do we all think?</a:t>
            </a:r>
          </a:p>
        </p:txBody>
      </p:sp>
      <p:sp>
        <p:nvSpPr>
          <p:cNvPr id="4" name="Slide Number Placeholder 3"/>
          <p:cNvSpPr>
            <a:spLocks noGrp="1"/>
          </p:cNvSpPr>
          <p:nvPr>
            <p:ph type="sldNum" sz="quarter" idx="5"/>
          </p:nvPr>
        </p:nvSpPr>
        <p:spPr/>
        <p:txBody>
          <a:bodyPr/>
          <a:lstStyle/>
          <a:p>
            <a:fld id="{BB7B6106-3E13-45FE-A6DE-D092F41EF527}" type="slidenum">
              <a:rPr lang="en-US" smtClean="0"/>
              <a:t>3</a:t>
            </a:fld>
            <a:endParaRPr lang="en-US"/>
          </a:p>
        </p:txBody>
      </p:sp>
    </p:spTree>
    <p:extLst>
      <p:ext uri="{BB962C8B-B14F-4D97-AF65-F5344CB8AC3E}">
        <p14:creationId xmlns:p14="http://schemas.microsoft.com/office/powerpoint/2010/main" val="2950092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Gene expression does not necessarily mean that we are making protein and that does not mean that we won’t see the associated metabolite changes, since metabolites are the closest that we can get the phenotype.</a:t>
            </a:r>
          </a:p>
        </p:txBody>
      </p:sp>
      <p:sp>
        <p:nvSpPr>
          <p:cNvPr id="4" name="Slide Number Placeholder 3"/>
          <p:cNvSpPr>
            <a:spLocks noGrp="1"/>
          </p:cNvSpPr>
          <p:nvPr>
            <p:ph type="sldNum" sz="quarter" idx="5"/>
          </p:nvPr>
        </p:nvSpPr>
        <p:spPr/>
        <p:txBody>
          <a:bodyPr/>
          <a:lstStyle/>
          <a:p>
            <a:fld id="{BB7B6106-3E13-45FE-A6DE-D092F41EF527}" type="slidenum">
              <a:rPr lang="en-US" smtClean="0"/>
              <a:t>4</a:t>
            </a:fld>
            <a:endParaRPr lang="en-US"/>
          </a:p>
        </p:txBody>
      </p:sp>
    </p:spTree>
    <p:extLst>
      <p:ext uri="{BB962C8B-B14F-4D97-AF65-F5344CB8AC3E}">
        <p14:creationId xmlns:p14="http://schemas.microsoft.com/office/powerpoint/2010/main" val="10319272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kern="1200" dirty="0">
                <a:solidFill>
                  <a:schemeClr val="tx1"/>
                </a:solidFill>
                <a:latin typeface="+mn-lt"/>
                <a:ea typeface="Calibri" panose="020F0502020204030204" pitchFamily="34" charset="0"/>
                <a:cs typeface="Calibri" panose="020F0502020204030204" pitchFamily="34" charset="0"/>
              </a:rPr>
              <a:t>20-30% of smokers develop COPD</a:t>
            </a:r>
          </a:p>
          <a:p>
            <a:r>
              <a:rPr lang="en-US" sz="1000" kern="1200" dirty="0">
                <a:solidFill>
                  <a:schemeClr val="tx1"/>
                </a:solidFill>
                <a:latin typeface="+mn-lt"/>
                <a:ea typeface="Calibri" panose="020F0502020204030204" pitchFamily="34" charset="0"/>
                <a:cs typeface="Calibri" panose="020F0502020204030204" pitchFamily="34" charset="0"/>
              </a:rPr>
              <a:t>Cigarette smoking causes more than 480,000 deaths yearly</a:t>
            </a:r>
          </a:p>
        </p:txBody>
      </p:sp>
      <p:sp>
        <p:nvSpPr>
          <p:cNvPr id="4" name="Slide Number Placeholder 3"/>
          <p:cNvSpPr>
            <a:spLocks noGrp="1"/>
          </p:cNvSpPr>
          <p:nvPr>
            <p:ph type="sldNum" sz="quarter" idx="5"/>
          </p:nvPr>
        </p:nvSpPr>
        <p:spPr/>
        <p:txBody>
          <a:bodyPr/>
          <a:lstStyle/>
          <a:p>
            <a:fld id="{BB7B6106-3E13-45FE-A6DE-D092F41EF527}" type="slidenum">
              <a:rPr lang="en-US" smtClean="0"/>
              <a:t>6</a:t>
            </a:fld>
            <a:endParaRPr lang="en-US"/>
          </a:p>
        </p:txBody>
      </p:sp>
    </p:spTree>
    <p:extLst>
      <p:ext uri="{BB962C8B-B14F-4D97-AF65-F5344CB8AC3E}">
        <p14:creationId xmlns:p14="http://schemas.microsoft.com/office/powerpoint/2010/main" val="3778175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Cigarette smoking causes more than 480,000 deaths yearly. It is responsible for 90% of all lung cancer deaths and 80% of all chronic obstructive pulmonary disease (COPD) deaths. COPD is a significant risk factor for lung cancer and the ability to detect and tease out biological markers associated with lung health is critical to finding treatments or determine patient susceptibility to disease.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COPD</a:t>
            </a:r>
            <a:r>
              <a:rPr lang="en-US" sz="1200" b="0" i="0" kern="1200" dirty="0">
                <a:solidFill>
                  <a:schemeClr val="tx1"/>
                </a:solidFill>
                <a:effectLst/>
                <a:latin typeface="+mn-lt"/>
                <a:ea typeface="+mn-ea"/>
                <a:cs typeface="+mn-cs"/>
              </a:rPr>
              <a:t> is a significant risk factor for </a:t>
            </a:r>
            <a:r>
              <a:rPr lang="en-US" sz="1200" b="1" i="0" kern="1200" dirty="0">
                <a:solidFill>
                  <a:schemeClr val="tx1"/>
                </a:solidFill>
                <a:effectLst/>
                <a:latin typeface="+mn-lt"/>
                <a:ea typeface="+mn-ea"/>
                <a:cs typeface="+mn-cs"/>
              </a:rPr>
              <a:t>lung cancer</a:t>
            </a:r>
            <a:r>
              <a:rPr lang="en-US" sz="1200" b="0" i="0" kern="1200" dirty="0">
                <a:solidFill>
                  <a:schemeClr val="tx1"/>
                </a:solidFill>
                <a:effectLst/>
                <a:latin typeface="+mn-lt"/>
                <a:ea typeface="+mn-ea"/>
                <a:cs typeface="+mn-cs"/>
              </a:rPr>
              <a:t>. Approximately 1% of </a:t>
            </a:r>
            <a:r>
              <a:rPr lang="en-US" sz="1200" b="1" i="0" kern="1200" dirty="0">
                <a:solidFill>
                  <a:schemeClr val="tx1"/>
                </a:solidFill>
                <a:effectLst/>
                <a:latin typeface="+mn-lt"/>
                <a:ea typeface="+mn-ea"/>
                <a:cs typeface="+mn-cs"/>
              </a:rPr>
              <a:t>COPD </a:t>
            </a:r>
            <a:r>
              <a:rPr lang="en-US" sz="1200" b="0" i="0" kern="1200" dirty="0">
                <a:solidFill>
                  <a:schemeClr val="tx1"/>
                </a:solidFill>
                <a:effectLst/>
                <a:latin typeface="+mn-lt"/>
                <a:ea typeface="+mn-ea"/>
                <a:cs typeface="+mn-cs"/>
              </a:rPr>
              <a:t>patients develop </a:t>
            </a:r>
            <a:r>
              <a:rPr lang="en-US" sz="1200" b="1" i="0" kern="1200" dirty="0">
                <a:solidFill>
                  <a:schemeClr val="tx1"/>
                </a:solidFill>
                <a:effectLst/>
                <a:latin typeface="+mn-lt"/>
                <a:ea typeface="+mn-ea"/>
                <a:cs typeface="+mn-cs"/>
              </a:rPr>
              <a:t>lung cancer</a:t>
            </a:r>
            <a:r>
              <a:rPr lang="en-US" sz="1200" b="0" i="0" kern="1200" dirty="0">
                <a:solidFill>
                  <a:schemeClr val="tx1"/>
                </a:solidFill>
                <a:effectLst/>
                <a:latin typeface="+mn-lt"/>
                <a:ea typeface="+mn-ea"/>
                <a:cs typeface="+mn-cs"/>
              </a:rPr>
              <a:t> every year, which may be associated with genetic susceptibility to cigarette smoke.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 Approximately 1% of </a:t>
            </a:r>
            <a:r>
              <a:rPr lang="en-US" sz="1200" b="1" i="0" kern="1200" dirty="0">
                <a:solidFill>
                  <a:schemeClr val="tx1"/>
                </a:solidFill>
                <a:effectLst/>
                <a:latin typeface="+mn-lt"/>
                <a:ea typeface="+mn-ea"/>
                <a:cs typeface="+mn-cs"/>
              </a:rPr>
              <a:t>COPD </a:t>
            </a:r>
            <a:r>
              <a:rPr lang="en-US" sz="1200" b="0" i="0" kern="1200" dirty="0">
                <a:solidFill>
                  <a:schemeClr val="tx1"/>
                </a:solidFill>
                <a:effectLst/>
                <a:latin typeface="+mn-lt"/>
                <a:ea typeface="+mn-ea"/>
                <a:cs typeface="+mn-cs"/>
              </a:rPr>
              <a:t>patients develop </a:t>
            </a:r>
            <a:r>
              <a:rPr lang="en-US" sz="1200" b="1" i="0" kern="1200" dirty="0">
                <a:solidFill>
                  <a:schemeClr val="tx1"/>
                </a:solidFill>
                <a:effectLst/>
                <a:latin typeface="+mn-lt"/>
                <a:ea typeface="+mn-ea"/>
                <a:cs typeface="+mn-cs"/>
              </a:rPr>
              <a:t>lung cancer</a:t>
            </a:r>
            <a:r>
              <a:rPr lang="en-US" sz="1200" b="0" i="0" kern="1200" dirty="0">
                <a:solidFill>
                  <a:schemeClr val="tx1"/>
                </a:solidFill>
                <a:effectLst/>
                <a:latin typeface="+mn-lt"/>
                <a:ea typeface="+mn-ea"/>
                <a:cs typeface="+mn-cs"/>
              </a:rPr>
              <a:t> every year, which may be associated with genetic susceptibility to cigarette smoke.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Understanding and distinguishing the markers of COPD with those of lung cancer will greatly increase our understanding of lung health. </a:t>
            </a:r>
          </a:p>
          <a:p>
            <a:endParaRPr lang="en-US" dirty="0"/>
          </a:p>
        </p:txBody>
      </p:sp>
      <p:sp>
        <p:nvSpPr>
          <p:cNvPr id="4" name="Slide Number Placeholder 3"/>
          <p:cNvSpPr>
            <a:spLocks noGrp="1"/>
          </p:cNvSpPr>
          <p:nvPr>
            <p:ph type="sldNum" sz="quarter" idx="5"/>
          </p:nvPr>
        </p:nvSpPr>
        <p:spPr/>
        <p:txBody>
          <a:bodyPr/>
          <a:lstStyle/>
          <a:p>
            <a:fld id="{BB7B6106-3E13-45FE-A6DE-D092F41EF527}" type="slidenum">
              <a:rPr lang="en-US" smtClean="0"/>
              <a:t>7</a:t>
            </a:fld>
            <a:endParaRPr lang="en-US"/>
          </a:p>
        </p:txBody>
      </p:sp>
    </p:spTree>
    <p:extLst>
      <p:ext uri="{BB962C8B-B14F-4D97-AF65-F5344CB8AC3E}">
        <p14:creationId xmlns:p14="http://schemas.microsoft.com/office/powerpoint/2010/main" val="1259831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Whole lung RNA-seq data was analyzed at transcript and exon levels</a:t>
            </a:r>
            <a:endParaRPr lang="en-US" dirty="0"/>
          </a:p>
        </p:txBody>
      </p:sp>
      <p:sp>
        <p:nvSpPr>
          <p:cNvPr id="4" name="Slide Number Placeholder 3"/>
          <p:cNvSpPr>
            <a:spLocks noGrp="1"/>
          </p:cNvSpPr>
          <p:nvPr>
            <p:ph type="sldNum" sz="quarter" idx="5"/>
          </p:nvPr>
        </p:nvSpPr>
        <p:spPr/>
        <p:txBody>
          <a:bodyPr/>
          <a:lstStyle/>
          <a:p>
            <a:fld id="{BB7B6106-3E13-45FE-A6DE-D092F41EF527}" type="slidenum">
              <a:rPr lang="en-US" smtClean="0"/>
              <a:t>9</a:t>
            </a:fld>
            <a:endParaRPr lang="en-US"/>
          </a:p>
        </p:txBody>
      </p:sp>
    </p:spTree>
    <p:extLst>
      <p:ext uri="{BB962C8B-B14F-4D97-AF65-F5344CB8AC3E}">
        <p14:creationId xmlns:p14="http://schemas.microsoft.com/office/powerpoint/2010/main" val="37710889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Helvetica" panose="020B0604020202020204" pitchFamily="34" charset="0"/>
              </a:rPr>
              <a:t>Here we have the clinical parameters. </a:t>
            </a:r>
            <a:r>
              <a:rPr lang="en-US" dirty="0" err="1">
                <a:latin typeface="Helvetica" panose="020B0604020202020204" pitchFamily="34" charset="0"/>
              </a:rPr>
              <a:t>Cst</a:t>
            </a:r>
            <a:r>
              <a:rPr lang="en-US" dirty="0">
                <a:latin typeface="Helvetica" panose="020B0604020202020204" pitchFamily="34" charset="0"/>
              </a:rPr>
              <a:t> measured by the </a:t>
            </a:r>
            <a:r>
              <a:rPr lang="en-US" dirty="0" err="1">
                <a:latin typeface="Helvetica" panose="020B0604020202020204" pitchFamily="34" charset="0"/>
              </a:rPr>
              <a:t>flexiVent</a:t>
            </a:r>
            <a:r>
              <a:rPr lang="en-US" dirty="0">
                <a:latin typeface="ArialMT-Identity-H"/>
              </a:rPr>
              <a:t>™ </a:t>
            </a:r>
            <a:r>
              <a:rPr lang="en-US" dirty="0">
                <a:latin typeface="Helvetica" panose="020B0604020202020204" pitchFamily="34" charset="0"/>
              </a:rPr>
              <a:t>instrument for each experimental group at each time point. C57Bl/6 mice were exposed to ambient air (AC, grey bars) or chronic cigarette smoke (CS, black bars) for the indicated duration of time measured in days (d) or months (</a:t>
            </a:r>
            <a:r>
              <a:rPr lang="en-US" dirty="0" err="1">
                <a:latin typeface="Helvetica" panose="020B0604020202020204" pitchFamily="34" charset="0"/>
              </a:rPr>
              <a:t>mo</a:t>
            </a:r>
            <a:r>
              <a:rPr lang="en-US" dirty="0">
                <a:latin typeface="Helvetica" panose="020B0604020202020204" pitchFamily="34" charset="0"/>
              </a:rPr>
              <a:t>). In one group of mice that underwent smoking cessation (SS; stop smoking, dark grey bar), mice were allowed to recover at ambient air (AC) for 3 months following a 6 months CS exposure. N = 10 mice /group. Horizontal bars with asterisk indicate significant differences in mean static lung compliance (</a:t>
            </a:r>
            <a:r>
              <a:rPr lang="en-US" i="1" dirty="0">
                <a:latin typeface="Helvetica-Oblique"/>
              </a:rPr>
              <a:t>p</a:t>
            </a:r>
            <a:r>
              <a:rPr lang="en-US" dirty="0">
                <a:latin typeface="ArialMT-Identity-H"/>
              </a:rPr>
              <a:t>&lt;</a:t>
            </a:r>
            <a:r>
              <a:rPr lang="en-US" dirty="0">
                <a:latin typeface="Helvetica" panose="020B0604020202020204" pitchFamily="34" charset="0"/>
              </a:rPr>
              <a:t>0.05). Bars represent the standard error of the mean.</a:t>
            </a:r>
            <a:endParaRPr lang="en-US" dirty="0"/>
          </a:p>
        </p:txBody>
      </p:sp>
      <p:sp>
        <p:nvSpPr>
          <p:cNvPr id="4" name="Slide Number Placeholder 3"/>
          <p:cNvSpPr>
            <a:spLocks noGrp="1"/>
          </p:cNvSpPr>
          <p:nvPr>
            <p:ph type="sldNum" sz="quarter" idx="5"/>
          </p:nvPr>
        </p:nvSpPr>
        <p:spPr/>
        <p:txBody>
          <a:bodyPr/>
          <a:lstStyle/>
          <a:p>
            <a:fld id="{BB7B6106-3E13-45FE-A6DE-D092F41EF527}" type="slidenum">
              <a:rPr lang="en-US" smtClean="0"/>
              <a:t>10</a:t>
            </a:fld>
            <a:endParaRPr lang="en-US"/>
          </a:p>
        </p:txBody>
      </p:sp>
    </p:spTree>
    <p:extLst>
      <p:ext uri="{BB962C8B-B14F-4D97-AF65-F5344CB8AC3E}">
        <p14:creationId xmlns:p14="http://schemas.microsoft.com/office/powerpoint/2010/main" val="29025902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err="1">
                <a:solidFill>
                  <a:schemeClr val="tx1"/>
                </a:solidFill>
                <a:latin typeface="+mn-lt"/>
                <a:ea typeface="+mn-ea"/>
                <a:cs typeface="+mn-cs"/>
              </a:rPr>
              <a:t>Singleread</a:t>
            </a:r>
            <a:r>
              <a:rPr lang="en-US" sz="1200" b="1" i="0" u="none" strike="noStrike" kern="1200" baseline="0" dirty="0">
                <a:solidFill>
                  <a:schemeClr val="tx1"/>
                </a:solidFill>
                <a:latin typeface="+mn-lt"/>
                <a:ea typeface="+mn-ea"/>
                <a:cs typeface="+mn-cs"/>
              </a:rPr>
              <a:t> 100 bp sequencing was performed on an Illumina </a:t>
            </a:r>
            <a:r>
              <a:rPr lang="en-US" sz="1200" b="1" i="0" u="none" strike="noStrike" kern="1200" baseline="0" dirty="0" err="1">
                <a:solidFill>
                  <a:schemeClr val="tx1"/>
                </a:solidFill>
                <a:latin typeface="+mn-lt"/>
                <a:ea typeface="+mn-ea"/>
                <a:cs typeface="+mn-cs"/>
              </a:rPr>
              <a:t>HiSEQ</a:t>
            </a:r>
            <a:r>
              <a:rPr lang="en-US" sz="1200" b="1" i="0" u="none" strike="noStrike" kern="1200" baseline="0" dirty="0">
                <a:solidFill>
                  <a:schemeClr val="tx1"/>
                </a:solidFill>
                <a:latin typeface="+mn-lt"/>
                <a:ea typeface="+mn-ea"/>
                <a:cs typeface="+mn-cs"/>
              </a:rPr>
              <a:t> 2000 instrument</a:t>
            </a:r>
          </a:p>
          <a:p>
            <a:r>
              <a:rPr lang="en-US" sz="1200" b="0" i="0" u="none" strike="noStrike" kern="1200" baseline="0" dirty="0">
                <a:solidFill>
                  <a:schemeClr val="tx1"/>
                </a:solidFill>
                <a:latin typeface="+mn-lt"/>
                <a:ea typeface="+mn-ea"/>
                <a:cs typeface="+mn-cs"/>
              </a:rPr>
              <a:t>Log2 FC in CS-exposed mice compared to AC mice of the 9 genes found to statistically significantly differentially expressed at four of five time points (FDR0.10). Positive fold change (pink) indicates upregulation in CS-exposed mice; negative fold change (blue) indicates downregulation in CS-exposed mice.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latin typeface="MinionPro-Regular"/>
              </a:rPr>
              <a:t>Only one gene (</a:t>
            </a:r>
            <a:r>
              <a:rPr lang="en-US" sz="1200" i="1" dirty="0">
                <a:solidFill>
                  <a:srgbClr val="000000"/>
                </a:solidFill>
                <a:latin typeface="MinionPro-It"/>
              </a:rPr>
              <a:t>Lox</a:t>
            </a:r>
            <a:r>
              <a:rPr lang="en-US" sz="1200" dirty="0">
                <a:solidFill>
                  <a:srgbClr val="000000"/>
                </a:solidFill>
                <a:latin typeface="MinionPro-Regular"/>
              </a:rPr>
              <a:t>, which encodes for </a:t>
            </a:r>
            <a:r>
              <a:rPr lang="en-US" sz="1200" dirty="0" err="1">
                <a:solidFill>
                  <a:srgbClr val="000000"/>
                </a:solidFill>
                <a:latin typeface="MinionPro-Regular"/>
              </a:rPr>
              <a:t>lysyl</a:t>
            </a:r>
            <a:r>
              <a:rPr lang="en-US" sz="1200" dirty="0">
                <a:solidFill>
                  <a:srgbClr val="000000"/>
                </a:solidFill>
                <a:latin typeface="MinionPro-Regular"/>
              </a:rPr>
              <a:t> oxidase involved in crosslinking of collagens and elastin) was bi-directionally regulated, although upregulation was only observed at 6 months of CS exposure with most other time points showing significant downregulation (at 7 days, 3 months, and 9 months of CS exposure).</a:t>
            </a:r>
          </a:p>
          <a:p>
            <a:endParaRPr lang="en-US" dirty="0"/>
          </a:p>
        </p:txBody>
      </p:sp>
      <p:sp>
        <p:nvSpPr>
          <p:cNvPr id="4" name="Slide Number Placeholder 3"/>
          <p:cNvSpPr>
            <a:spLocks noGrp="1"/>
          </p:cNvSpPr>
          <p:nvPr>
            <p:ph type="sldNum" sz="quarter" idx="5"/>
          </p:nvPr>
        </p:nvSpPr>
        <p:spPr/>
        <p:txBody>
          <a:bodyPr/>
          <a:lstStyle/>
          <a:p>
            <a:fld id="{BB7B6106-3E13-45FE-A6DE-D092F41EF527}" type="slidenum">
              <a:rPr lang="en-US" smtClean="0"/>
              <a:t>11</a:t>
            </a:fld>
            <a:endParaRPr lang="en-US"/>
          </a:p>
        </p:txBody>
      </p:sp>
    </p:spTree>
    <p:extLst>
      <p:ext uri="{BB962C8B-B14F-4D97-AF65-F5344CB8AC3E}">
        <p14:creationId xmlns:p14="http://schemas.microsoft.com/office/powerpoint/2010/main" val="28577959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Helvetica-Bold"/>
              </a:rPr>
              <a:t>Pathways overlapping between transcriptomic and metabolomic data. </a:t>
            </a:r>
            <a:r>
              <a:rPr lang="en-US" dirty="0">
                <a:latin typeface="Helvetica" panose="020B0604020202020204" pitchFamily="34" charset="0"/>
              </a:rPr>
              <a:t>Checkmarks signify significant pathway perturbation in metabolomic data (</a:t>
            </a:r>
            <a:r>
              <a:rPr lang="en-US" i="1" dirty="0">
                <a:latin typeface="Helvetica-Oblique"/>
              </a:rPr>
              <a:t>p</a:t>
            </a:r>
            <a:r>
              <a:rPr lang="en-US" dirty="0">
                <a:latin typeface="ArialMT-Identity-H"/>
              </a:rPr>
              <a:t>&lt;</a:t>
            </a:r>
            <a:r>
              <a:rPr lang="en-US" dirty="0">
                <a:latin typeface="Helvetica" panose="020B0604020202020204" pitchFamily="34" charset="0"/>
              </a:rPr>
              <a:t>0.05), pink shading denotes enrichment for upregulated genes in that pathway in CS-exposed mice; blue shading indicates enrichment for downregulation in CS-exposed mice (FDR0.10). Perturbations indicated by shaded fields under the Cessation column persisted following cessation when compared to AC mice.</a:t>
            </a:r>
            <a:endParaRPr lang="en-US" dirty="0"/>
          </a:p>
        </p:txBody>
      </p:sp>
      <p:sp>
        <p:nvSpPr>
          <p:cNvPr id="4" name="Slide Number Placeholder 3"/>
          <p:cNvSpPr>
            <a:spLocks noGrp="1"/>
          </p:cNvSpPr>
          <p:nvPr>
            <p:ph type="sldNum" sz="quarter" idx="5"/>
          </p:nvPr>
        </p:nvSpPr>
        <p:spPr/>
        <p:txBody>
          <a:bodyPr/>
          <a:lstStyle/>
          <a:p>
            <a:fld id="{BB7B6106-3E13-45FE-A6DE-D092F41EF527}" type="slidenum">
              <a:rPr lang="en-US" smtClean="0"/>
              <a:t>12</a:t>
            </a:fld>
            <a:endParaRPr lang="en-US"/>
          </a:p>
        </p:txBody>
      </p:sp>
    </p:spTree>
    <p:extLst>
      <p:ext uri="{BB962C8B-B14F-4D97-AF65-F5344CB8AC3E}">
        <p14:creationId xmlns:p14="http://schemas.microsoft.com/office/powerpoint/2010/main" val="21928009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Samples from the previous study were then used to determine whether there was congruency between BAL and plasma, so that plasma could be used in lieu of BAL in follow up mouse and human studies.</a:t>
            </a:r>
          </a:p>
          <a:p>
            <a:r>
              <a:rPr lang="en-US" dirty="0"/>
              <a:t>Air control for 1 day (n=5), Cigarette smoke for 9 months (n=5).</a:t>
            </a:r>
          </a:p>
          <a:p>
            <a:r>
              <a:rPr lang="en-US" dirty="0"/>
              <a:t>Pretty decent overlap of compounds across the various biological fluids.</a:t>
            </a:r>
          </a:p>
        </p:txBody>
      </p:sp>
      <p:sp>
        <p:nvSpPr>
          <p:cNvPr id="4" name="Slide Number Placeholder 3"/>
          <p:cNvSpPr>
            <a:spLocks noGrp="1"/>
          </p:cNvSpPr>
          <p:nvPr>
            <p:ph type="sldNum" sz="quarter" idx="5"/>
          </p:nvPr>
        </p:nvSpPr>
        <p:spPr/>
        <p:txBody>
          <a:bodyPr/>
          <a:lstStyle/>
          <a:p>
            <a:fld id="{BB7B6106-3E13-45FE-A6DE-D092F41EF527}" type="slidenum">
              <a:rPr lang="en-US" smtClean="0"/>
              <a:t>14</a:t>
            </a:fld>
            <a:endParaRPr lang="en-US"/>
          </a:p>
        </p:txBody>
      </p:sp>
    </p:spTree>
    <p:extLst>
      <p:ext uri="{BB962C8B-B14F-4D97-AF65-F5344CB8AC3E}">
        <p14:creationId xmlns:p14="http://schemas.microsoft.com/office/powerpoint/2010/main" val="35265822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the overlap was good, we wanted to see if there were any compounds classes that were enriched.</a:t>
            </a:r>
          </a:p>
        </p:txBody>
      </p:sp>
      <p:sp>
        <p:nvSpPr>
          <p:cNvPr id="4" name="Slide Number Placeholder 3"/>
          <p:cNvSpPr>
            <a:spLocks noGrp="1"/>
          </p:cNvSpPr>
          <p:nvPr>
            <p:ph type="sldNum" sz="quarter" idx="5"/>
          </p:nvPr>
        </p:nvSpPr>
        <p:spPr/>
        <p:txBody>
          <a:bodyPr/>
          <a:lstStyle/>
          <a:p>
            <a:fld id="{BB7B6106-3E13-45FE-A6DE-D092F41EF527}" type="slidenum">
              <a:rPr lang="en-US" smtClean="0"/>
              <a:t>15</a:t>
            </a:fld>
            <a:endParaRPr lang="en-US"/>
          </a:p>
        </p:txBody>
      </p:sp>
    </p:spTree>
    <p:extLst>
      <p:ext uri="{BB962C8B-B14F-4D97-AF65-F5344CB8AC3E}">
        <p14:creationId xmlns:p14="http://schemas.microsoft.com/office/powerpoint/2010/main" val="41220804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 wanted to see if the congruent compounds were also expressed in the same direction in both BAL fluid and plasma</a:t>
            </a:r>
          </a:p>
        </p:txBody>
      </p:sp>
      <p:sp>
        <p:nvSpPr>
          <p:cNvPr id="4" name="Slide Number Placeholder 3"/>
          <p:cNvSpPr>
            <a:spLocks noGrp="1"/>
          </p:cNvSpPr>
          <p:nvPr>
            <p:ph type="sldNum" sz="quarter" idx="5"/>
          </p:nvPr>
        </p:nvSpPr>
        <p:spPr/>
        <p:txBody>
          <a:bodyPr/>
          <a:lstStyle/>
          <a:p>
            <a:fld id="{BB7B6106-3E13-45FE-A6DE-D092F41EF527}" type="slidenum">
              <a:rPr lang="en-US" smtClean="0"/>
              <a:t>16</a:t>
            </a:fld>
            <a:endParaRPr lang="en-US"/>
          </a:p>
        </p:txBody>
      </p:sp>
    </p:spTree>
    <p:extLst>
      <p:ext uri="{BB962C8B-B14F-4D97-AF65-F5344CB8AC3E}">
        <p14:creationId xmlns:p14="http://schemas.microsoft.com/office/powerpoint/2010/main" val="7784582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These results gave us promise for subsequent human studies. </a:t>
            </a:r>
          </a:p>
          <a:p>
            <a:endParaRPr lang="en-US" dirty="0"/>
          </a:p>
          <a:p>
            <a:r>
              <a:rPr lang="en-US" dirty="0"/>
              <a:t>We identified previously unreported dysregulation of pyrimidine metabolism and phosphatidylinositol signaling pathways and confirmed alterations in glutathione metabolism and circadian gene pathways.</a:t>
            </a:r>
          </a:p>
          <a:p>
            <a:r>
              <a:rPr lang="en-US" dirty="0"/>
              <a:t>Almost all dysregulated pathways demonstrated reversibility upon smoking cessation, except the lysosome pathway. Chronic CS exposure was significantly linked with alterations in pathways encoding for energy, phagocytosis, and DNA repair and triggered differential expression of genes or exons previously unreported to associate with CS or COPD, including </a:t>
            </a:r>
            <a:r>
              <a:rPr lang="en-US" i="1" dirty="0"/>
              <a:t>Lox</a:t>
            </a:r>
            <a:r>
              <a:rPr lang="en-US" dirty="0"/>
              <a:t>, involved in matrix remodeling, </a:t>
            </a:r>
            <a:r>
              <a:rPr lang="en-US" i="1" dirty="0"/>
              <a:t>Gp2</a:t>
            </a:r>
            <a:r>
              <a:rPr lang="en-US" dirty="0"/>
              <a:t>, linked to goblet cells, and </a:t>
            </a:r>
            <a:r>
              <a:rPr lang="en-US" i="1" dirty="0"/>
              <a:t>Slc22a12 </a:t>
            </a:r>
            <a:r>
              <a:rPr lang="en-US" dirty="0"/>
              <a:t>and </a:t>
            </a:r>
            <a:r>
              <a:rPr lang="en-US" i="1" dirty="0"/>
              <a:t>Agpat3</a:t>
            </a:r>
            <a:r>
              <a:rPr lang="en-US" dirty="0"/>
              <a:t>, involved in purine and </a:t>
            </a:r>
            <a:r>
              <a:rPr lang="en-US" dirty="0" err="1"/>
              <a:t>glycerolipid</a:t>
            </a:r>
            <a:r>
              <a:rPr lang="en-US" dirty="0"/>
              <a:t> metabolism, respectively. CS-induced lung metabolic pathways changes were validated using metabolomic profiles of matched plasma samples, indicating that dynamic metabolic gene regulation caused by CS is reflected in the plasma metabolome. Using advanced technologies, our study uncovered novel pathways and genes altered by chronic CS exposure, including those involved in pyrimidine metabolism, phosphatidylinositol signaling and lysosome function, highlighting their </a:t>
            </a:r>
            <a:r>
              <a:rPr lang="en-US" b="0" dirty="0"/>
              <a:t>potential importance in the pathogenesis or diagnosis of CS-associated conditions.</a:t>
            </a:r>
          </a:p>
          <a:p>
            <a:endParaRPr lang="en-US" b="0" dirty="0"/>
          </a:p>
          <a:p>
            <a:r>
              <a:rPr lang="en-US" sz="1200" b="0" i="0" u="none" strike="noStrike" kern="1200" baseline="0" dirty="0">
                <a:solidFill>
                  <a:schemeClr val="tx1"/>
                </a:solidFill>
                <a:latin typeface="+mn-lt"/>
                <a:ea typeface="+mn-ea"/>
                <a:cs typeface="+mn-cs"/>
              </a:rPr>
              <a:t>There were 1155 compounds in common in all 4 sample types; fatty acyls and glycerophospholipids strongly overlapped between groups. In humans and mice, more than half of the metabolites present in BALF were also present</a:t>
            </a:r>
          </a:p>
          <a:p>
            <a:r>
              <a:rPr lang="en-US" sz="1200" b="0" i="0" u="none" strike="noStrike" kern="1200" baseline="0" dirty="0">
                <a:solidFill>
                  <a:schemeClr val="tx1"/>
                </a:solidFill>
                <a:latin typeface="+mn-lt"/>
                <a:ea typeface="+mn-ea"/>
                <a:cs typeface="+mn-cs"/>
              </a:rPr>
              <a:t>in plasma. Mouse BALF and human BALF had a strong positive correlation with 2040 metabolites in common, suggesting that mouse models can be used to interrogate human lung metabolome changes. While power was affected by small sample size in the mouse study, the BALF metabolome appeared to be more affected by CS than plasma. CS-exposed mice showed increased plasma and BALF glycerolipids and glycerophospholipids. This is the first report cataloguing the metabolites present across mouse and human, BALF and plasma. Findings are relevant to translational studies where mouse models are used to examine human disease, and where plasma may be interrogated in lieu of BALF or lung tissue.</a:t>
            </a:r>
            <a:endParaRPr lang="en-US" b="0" dirty="0"/>
          </a:p>
          <a:p>
            <a:endParaRPr lang="en-US" dirty="0"/>
          </a:p>
        </p:txBody>
      </p:sp>
      <p:sp>
        <p:nvSpPr>
          <p:cNvPr id="4" name="Slide Number Placeholder 3"/>
          <p:cNvSpPr>
            <a:spLocks noGrp="1"/>
          </p:cNvSpPr>
          <p:nvPr>
            <p:ph type="sldNum" sz="quarter" idx="5"/>
          </p:nvPr>
        </p:nvSpPr>
        <p:spPr/>
        <p:txBody>
          <a:bodyPr/>
          <a:lstStyle/>
          <a:p>
            <a:fld id="{BB7B6106-3E13-45FE-A6DE-D092F41EF527}" type="slidenum">
              <a:rPr lang="en-US" smtClean="0"/>
              <a:t>17</a:t>
            </a:fld>
            <a:endParaRPr lang="en-US"/>
          </a:p>
        </p:txBody>
      </p:sp>
    </p:spTree>
    <p:extLst>
      <p:ext uri="{BB962C8B-B14F-4D97-AF65-F5344CB8AC3E}">
        <p14:creationId xmlns:p14="http://schemas.microsoft.com/office/powerpoint/2010/main" val="41685154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The results from the mouse studies gave us promise for subsequent human studies. </a:t>
            </a:r>
          </a:p>
          <a:p>
            <a:endParaRPr lang="en-US" dirty="0"/>
          </a:p>
        </p:txBody>
      </p:sp>
      <p:sp>
        <p:nvSpPr>
          <p:cNvPr id="4" name="Slide Number Placeholder 3"/>
          <p:cNvSpPr>
            <a:spLocks noGrp="1"/>
          </p:cNvSpPr>
          <p:nvPr>
            <p:ph type="sldNum" sz="quarter" idx="5"/>
          </p:nvPr>
        </p:nvSpPr>
        <p:spPr/>
        <p:txBody>
          <a:bodyPr/>
          <a:lstStyle/>
          <a:p>
            <a:fld id="{BB7B6106-3E13-45FE-A6DE-D092F41EF527}" type="slidenum">
              <a:rPr lang="en-US" smtClean="0"/>
              <a:t>18</a:t>
            </a:fld>
            <a:endParaRPr lang="en-US"/>
          </a:p>
        </p:txBody>
      </p:sp>
    </p:spTree>
    <p:extLst>
      <p:ext uri="{BB962C8B-B14F-4D97-AF65-F5344CB8AC3E}">
        <p14:creationId xmlns:p14="http://schemas.microsoft.com/office/powerpoint/2010/main" val="9593864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The results from the mouse studies gave us promise for subsequent human studies. </a:t>
            </a:r>
          </a:p>
          <a:p>
            <a:pPr marL="342900" indent="-342900">
              <a:buFont typeface="Arial" panose="020B0604020202020204" pitchFamily="34" charset="0"/>
              <a:buChar char="•"/>
            </a:pPr>
            <a:r>
              <a:rPr lang="en-US" sz="1200" dirty="0"/>
              <a:t>Less invasive and less time consuming than BAL fluid and lung tissue collection, especially in human studies.</a:t>
            </a:r>
          </a:p>
          <a:p>
            <a:pPr marL="342900" indent="-342900">
              <a:buFont typeface="Arial" panose="020B0604020202020204" pitchFamily="34" charset="0"/>
              <a:buChar char="•"/>
            </a:pPr>
            <a:r>
              <a:rPr lang="en-US" sz="1200" dirty="0"/>
              <a:t>Mice were shown to have similar blood metabolome profiles to lung lavage.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dirty="0"/>
          </a:p>
        </p:txBody>
      </p:sp>
      <p:sp>
        <p:nvSpPr>
          <p:cNvPr id="4" name="Slide Number Placeholder 3"/>
          <p:cNvSpPr>
            <a:spLocks noGrp="1"/>
          </p:cNvSpPr>
          <p:nvPr>
            <p:ph type="sldNum" sz="quarter" idx="5"/>
          </p:nvPr>
        </p:nvSpPr>
        <p:spPr/>
        <p:txBody>
          <a:bodyPr/>
          <a:lstStyle/>
          <a:p>
            <a:fld id="{BB7B6106-3E13-45FE-A6DE-D092F41EF527}" type="slidenum">
              <a:rPr lang="en-US" smtClean="0"/>
              <a:t>19</a:t>
            </a:fld>
            <a:endParaRPr lang="en-US"/>
          </a:p>
        </p:txBody>
      </p:sp>
    </p:spTree>
    <p:extLst>
      <p:ext uri="{BB962C8B-B14F-4D97-AF65-F5344CB8AC3E}">
        <p14:creationId xmlns:p14="http://schemas.microsoft.com/office/powerpoint/2010/main" val="25109034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COPD and controls were similar in age, gender, BMI, and smoking status (current or former). But average pack years was higher for COPD compared to controls.</a:t>
            </a:r>
          </a:p>
          <a:p>
            <a:pPr marL="171450" indent="-171450">
              <a:buFont typeface="Arial" panose="020B0604020202020204" pitchFamily="34" charset="0"/>
              <a:buChar char="•"/>
            </a:pPr>
            <a:r>
              <a:rPr lang="en-US" dirty="0"/>
              <a:t>IL-16 mRNA levels were measured in PBMCs</a:t>
            </a:r>
          </a:p>
          <a:p>
            <a:pPr marL="171450" indent="-171450">
              <a:buFont typeface="Arial" panose="020B0604020202020204" pitchFamily="34" charset="0"/>
              <a:buChar char="•"/>
            </a:pPr>
            <a:r>
              <a:rPr lang="en-US" dirty="0"/>
              <a:t>Protein levels were measured in fresh frozen plasma</a:t>
            </a:r>
          </a:p>
          <a:p>
            <a:endParaRPr lang="en-US" dirty="0"/>
          </a:p>
        </p:txBody>
      </p:sp>
      <p:sp>
        <p:nvSpPr>
          <p:cNvPr id="4" name="Slide Number Placeholder 3"/>
          <p:cNvSpPr>
            <a:spLocks noGrp="1"/>
          </p:cNvSpPr>
          <p:nvPr>
            <p:ph type="sldNum" sz="quarter" idx="5"/>
          </p:nvPr>
        </p:nvSpPr>
        <p:spPr/>
        <p:txBody>
          <a:bodyPr/>
          <a:lstStyle/>
          <a:p>
            <a:fld id="{BB7B6106-3E13-45FE-A6DE-D092F41EF527}" type="slidenum">
              <a:rPr lang="en-US" smtClean="0"/>
              <a:t>20</a:t>
            </a:fld>
            <a:endParaRPr lang="en-US"/>
          </a:p>
        </p:txBody>
      </p:sp>
    </p:spTree>
    <p:extLst>
      <p:ext uri="{BB962C8B-B14F-4D97-AF65-F5344CB8AC3E}">
        <p14:creationId xmlns:p14="http://schemas.microsoft.com/office/powerpoint/2010/main" val="39742950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Expression quantitative trait loci (</a:t>
            </a:r>
            <a:r>
              <a:rPr lang="en-US" b="1" dirty="0" err="1"/>
              <a:t>eQTL</a:t>
            </a:r>
            <a:r>
              <a:rPr lang="en-US" dirty="0"/>
              <a:t>) analysis seeks to identify genetic variants that affect the expression of one or more genes: a gene-SNP pair for which the expression of the gene is associated with the allelic configuration of the SNP is referred to as an </a:t>
            </a:r>
            <a:r>
              <a:rPr lang="en-US" dirty="0" err="1"/>
              <a:t>eQTL</a:t>
            </a:r>
            <a:r>
              <a:rPr lang="en-US" dirty="0"/>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baseline="0" dirty="0">
                <a:solidFill>
                  <a:schemeClr val="tx1"/>
                </a:solidFill>
                <a:latin typeface="+mn-lt"/>
                <a:ea typeface="+mn-ea"/>
                <a:cs typeface="+mn-cs"/>
              </a:rPr>
              <a:t>Whole-genome expression quantitative trait locus (</a:t>
            </a:r>
            <a:r>
              <a:rPr lang="en-US" sz="1200" b="0" i="0" u="none" strike="noStrike" kern="1200" baseline="0" dirty="0" err="1">
                <a:solidFill>
                  <a:schemeClr val="tx1"/>
                </a:solidFill>
                <a:latin typeface="+mn-lt"/>
                <a:ea typeface="+mn-ea"/>
                <a:cs typeface="+mn-cs"/>
              </a:rPr>
              <a:t>eQTL</a:t>
            </a:r>
            <a:r>
              <a:rPr lang="en-US" sz="1200" b="0" i="0" u="none" strike="noStrike" kern="1200" baseline="0" dirty="0">
                <a:solidFill>
                  <a:schemeClr val="tx1"/>
                </a:solidFill>
                <a:latin typeface="+mn-lt"/>
                <a:ea typeface="+mn-ea"/>
                <a:cs typeface="+mn-cs"/>
              </a:rPr>
              <a:t>) analysis identified a novel IL-16 missense SNP (rs11556218) associated with lower IL-16 in plasma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endParaRPr lang="en-US" dirty="0"/>
          </a:p>
        </p:txBody>
      </p:sp>
      <p:sp>
        <p:nvSpPr>
          <p:cNvPr id="4" name="Slide Number Placeholder 3"/>
          <p:cNvSpPr>
            <a:spLocks noGrp="1"/>
          </p:cNvSpPr>
          <p:nvPr>
            <p:ph type="sldNum" sz="quarter" idx="5"/>
          </p:nvPr>
        </p:nvSpPr>
        <p:spPr/>
        <p:txBody>
          <a:bodyPr/>
          <a:lstStyle/>
          <a:p>
            <a:fld id="{BB7B6106-3E13-45FE-A6DE-D092F41EF527}" type="slidenum">
              <a:rPr lang="en-US" smtClean="0"/>
              <a:t>21</a:t>
            </a:fld>
            <a:endParaRPr lang="en-US"/>
          </a:p>
        </p:txBody>
      </p:sp>
    </p:spTree>
    <p:extLst>
      <p:ext uri="{BB962C8B-B14F-4D97-AF65-F5344CB8AC3E}">
        <p14:creationId xmlns:p14="http://schemas.microsoft.com/office/powerpoint/2010/main" val="12114228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Since IL-16 has confounders such as gender and smoking status, this was adjusted for in this study.</a:t>
            </a:r>
          </a:p>
          <a:p>
            <a:pPr marL="171450" indent="-171450">
              <a:buFontTx/>
              <a:buChar char="-"/>
            </a:pPr>
            <a:r>
              <a:rPr lang="en-US" dirty="0"/>
              <a:t>Plasma IL-16 was negatively associated with emphysema in the upper lobes</a:t>
            </a:r>
          </a:p>
          <a:p>
            <a:pPr marL="171450" indent="-171450">
              <a:buFontTx/>
              <a:buChar char="-"/>
            </a:pPr>
            <a:r>
              <a:rPr lang="en-US" dirty="0"/>
              <a:t>PBMC IL-16 expression was positively associated with emphysema.</a:t>
            </a:r>
          </a:p>
        </p:txBody>
      </p:sp>
      <p:sp>
        <p:nvSpPr>
          <p:cNvPr id="4" name="Slide Number Placeholder 3"/>
          <p:cNvSpPr>
            <a:spLocks noGrp="1"/>
          </p:cNvSpPr>
          <p:nvPr>
            <p:ph type="sldNum" sz="quarter" idx="5"/>
          </p:nvPr>
        </p:nvSpPr>
        <p:spPr/>
        <p:txBody>
          <a:bodyPr/>
          <a:lstStyle/>
          <a:p>
            <a:fld id="{BB7B6106-3E13-45FE-A6DE-D092F41EF527}" type="slidenum">
              <a:rPr lang="en-US" smtClean="0"/>
              <a:t>22</a:t>
            </a:fld>
            <a:endParaRPr lang="en-US"/>
          </a:p>
        </p:txBody>
      </p:sp>
    </p:spTree>
    <p:extLst>
      <p:ext uri="{BB962C8B-B14F-4D97-AF65-F5344CB8AC3E}">
        <p14:creationId xmlns:p14="http://schemas.microsoft.com/office/powerpoint/2010/main" val="27929806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we see some areas where the genes and metabolites are similarly regulated, we also see areas where the directions are not the same and the correlations are not all positive.</a:t>
            </a:r>
          </a:p>
          <a:p>
            <a:r>
              <a:rPr lang="en-US" dirty="0"/>
              <a:t>Gene expression does not mean we are making protein and therefore we may not always see the downstream phenotypic response from the metabolites. This is why multi-modal is so important, because it gives us more information that we can use to infer potential other relationships.</a:t>
            </a:r>
          </a:p>
        </p:txBody>
      </p:sp>
      <p:sp>
        <p:nvSpPr>
          <p:cNvPr id="4" name="Slide Number Placeholder 3"/>
          <p:cNvSpPr>
            <a:spLocks noGrp="1"/>
          </p:cNvSpPr>
          <p:nvPr>
            <p:ph type="sldNum" sz="quarter" idx="5"/>
          </p:nvPr>
        </p:nvSpPr>
        <p:spPr/>
        <p:txBody>
          <a:bodyPr/>
          <a:lstStyle/>
          <a:p>
            <a:fld id="{BB7B6106-3E13-45FE-A6DE-D092F41EF527}" type="slidenum">
              <a:rPr lang="en-US" smtClean="0"/>
              <a:t>25</a:t>
            </a:fld>
            <a:endParaRPr lang="en-US"/>
          </a:p>
        </p:txBody>
      </p:sp>
    </p:spTree>
    <p:extLst>
      <p:ext uri="{BB962C8B-B14F-4D97-AF65-F5344CB8AC3E}">
        <p14:creationId xmlns:p14="http://schemas.microsoft.com/office/powerpoint/2010/main" val="28317992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Emphysema was also not significant in the plasma COPDGene cohort</a:t>
            </a:r>
          </a:p>
          <a:p>
            <a:endParaRPr lang="en-US" dirty="0"/>
          </a:p>
        </p:txBody>
      </p:sp>
      <p:sp>
        <p:nvSpPr>
          <p:cNvPr id="4" name="Slide Number Placeholder 3"/>
          <p:cNvSpPr>
            <a:spLocks noGrp="1"/>
          </p:cNvSpPr>
          <p:nvPr>
            <p:ph type="sldNum" sz="quarter" idx="5"/>
          </p:nvPr>
        </p:nvSpPr>
        <p:spPr/>
        <p:txBody>
          <a:bodyPr/>
          <a:lstStyle/>
          <a:p>
            <a:fld id="{BB7B6106-3E13-45FE-A6DE-D092F41EF527}" type="slidenum">
              <a:rPr lang="en-US" smtClean="0"/>
              <a:t>30</a:t>
            </a:fld>
            <a:endParaRPr lang="en-US"/>
          </a:p>
        </p:txBody>
      </p:sp>
    </p:spTree>
    <p:extLst>
      <p:ext uri="{BB962C8B-B14F-4D97-AF65-F5344CB8AC3E}">
        <p14:creationId xmlns:p14="http://schemas.microsoft.com/office/powerpoint/2010/main" val="415339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increase in </a:t>
            </a:r>
            <a:r>
              <a:rPr lang="en-US" sz="1200" b="1" dirty="0"/>
              <a:t>PC</a:t>
            </a:r>
            <a:r>
              <a:rPr lang="en-US" sz="1200" dirty="0"/>
              <a:t> in lung lavage could indicate accumulation of membrane phospholipids being derived from inflammatory cells such as neutrophils.  </a:t>
            </a:r>
            <a:r>
              <a:rPr lang="en-US" sz="1200" b="1" dirty="0"/>
              <a:t>PCs</a:t>
            </a:r>
            <a:r>
              <a:rPr lang="en-US" sz="1200" dirty="0"/>
              <a:t> can be synthesized via </a:t>
            </a:r>
            <a:r>
              <a:rPr lang="en-US" sz="1200" b="1" dirty="0"/>
              <a:t>three different routes.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The pulmonary surfactant is composed of approximately 90% lipids, with about 85% being phospholipids, of which 70-80% are PCs</a:t>
            </a:r>
            <a:r>
              <a:rPr lang="en-US" sz="1200" b="0"/>
              <a:t>. Surfactant </a:t>
            </a:r>
            <a:r>
              <a:rPr lang="en-US" sz="1200" b="0" dirty="0"/>
              <a:t>is important for gas exchange, defense against toxins and other microorganisms, and pulmonary compliance.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sz="1200" dirty="0"/>
              <a:t>While most lipids are made in the endoplasmic reticulum, </a:t>
            </a:r>
            <a:r>
              <a:rPr lang="en-US" sz="1200" b="1" dirty="0"/>
              <a:t>cardiolipin is synthesized on the matrix side of the inner mitochondrial membrane and are important for mitochondrial respiratory capacity.</a:t>
            </a:r>
          </a:p>
          <a:p>
            <a:endParaRPr lang="en-US" sz="1200" b="1" dirty="0"/>
          </a:p>
          <a:p>
            <a:pPr marL="0" indent="0">
              <a:buFont typeface="Arial" panose="020B0604020202020204" pitchFamily="34" charset="0"/>
              <a:buNone/>
            </a:pPr>
            <a:r>
              <a:rPr lang="en-US" sz="1200" b="1" dirty="0"/>
              <a:t>PC(40:6), C</a:t>
            </a:r>
            <a:r>
              <a:rPr lang="en-US" sz="1200" b="1" baseline="-25000" dirty="0"/>
              <a:t>48</a:t>
            </a:r>
            <a:r>
              <a:rPr lang="en-US" sz="1200" b="1" dirty="0"/>
              <a:t>H</a:t>
            </a:r>
            <a:r>
              <a:rPr lang="en-US" sz="1200" b="1" baseline="-25000" dirty="0"/>
              <a:t>84</a:t>
            </a:r>
            <a:r>
              <a:rPr lang="en-US" sz="1200" b="1" dirty="0"/>
              <a:t>NO</a:t>
            </a:r>
            <a:r>
              <a:rPr lang="en-US" sz="1200" b="1" baseline="-25000" dirty="0"/>
              <a:t>8</a:t>
            </a:r>
            <a:r>
              <a:rPr lang="en-US" sz="1200" b="1" dirty="0"/>
              <a:t>P,  is a phosphatidylcholine. </a:t>
            </a:r>
            <a:r>
              <a:rPr lang="en-US" sz="1200" dirty="0"/>
              <a:t>Phospholipids are key components of the lipid bilayer of cells, as well as being involved in metabolism and signaling. Phospholipids continuously remodel while present in membranes.</a:t>
            </a:r>
            <a:endParaRPr lang="en-US" sz="1200" b="1" dirty="0"/>
          </a:p>
          <a:p>
            <a:pPr marL="0" indent="0">
              <a:buFont typeface="Arial" panose="020B0604020202020204" pitchFamily="34" charset="0"/>
              <a:buNone/>
            </a:pPr>
            <a:r>
              <a:rPr lang="en-US" sz="1200" b="1" dirty="0"/>
              <a:t>CL(70:0), C</a:t>
            </a:r>
            <a:r>
              <a:rPr lang="en-US" sz="1200" b="1" baseline="-25000" dirty="0"/>
              <a:t>79</a:t>
            </a:r>
            <a:r>
              <a:rPr lang="en-US" sz="1200" b="1" dirty="0"/>
              <a:t>H</a:t>
            </a:r>
            <a:r>
              <a:rPr lang="en-US" sz="1200" b="1" baseline="-25000" dirty="0"/>
              <a:t>154</a:t>
            </a:r>
            <a:r>
              <a:rPr lang="en-US" sz="1200" b="1" dirty="0"/>
              <a:t>O</a:t>
            </a:r>
            <a:r>
              <a:rPr lang="en-US" sz="1200" b="1" baseline="-25000" dirty="0"/>
              <a:t>17</a:t>
            </a:r>
            <a:r>
              <a:rPr lang="en-US" sz="1200" b="1" dirty="0"/>
              <a:t>P</a:t>
            </a:r>
            <a:r>
              <a:rPr lang="en-US" sz="1200" b="1" baseline="-25000" dirty="0"/>
              <a:t>2</a:t>
            </a:r>
            <a:r>
              <a:rPr lang="en-US" sz="1200" b="1" dirty="0"/>
              <a:t>, is a cardiolipin. </a:t>
            </a:r>
            <a:r>
              <a:rPr lang="en-US" sz="1200" dirty="0"/>
              <a:t>Cardiolipins are known to be present in all mammalian cells, especially cells with a high number of mitochondria and play an important role in the blood clotting process</a:t>
            </a:r>
          </a:p>
          <a:p>
            <a:endParaRPr lang="en-US" b="1" dirty="0"/>
          </a:p>
        </p:txBody>
      </p:sp>
      <p:sp>
        <p:nvSpPr>
          <p:cNvPr id="4" name="Slide Number Placeholder 3"/>
          <p:cNvSpPr>
            <a:spLocks noGrp="1"/>
          </p:cNvSpPr>
          <p:nvPr>
            <p:ph type="sldNum" sz="quarter" idx="5"/>
          </p:nvPr>
        </p:nvSpPr>
        <p:spPr/>
        <p:txBody>
          <a:bodyPr/>
          <a:lstStyle/>
          <a:p>
            <a:fld id="{BB7B6106-3E13-45FE-A6DE-D092F41EF527}" type="slidenum">
              <a:rPr lang="en-US" smtClean="0"/>
              <a:t>31</a:t>
            </a:fld>
            <a:endParaRPr lang="en-US"/>
          </a:p>
        </p:txBody>
      </p:sp>
    </p:spTree>
    <p:extLst>
      <p:ext uri="{BB962C8B-B14F-4D97-AF65-F5344CB8AC3E}">
        <p14:creationId xmlns:p14="http://schemas.microsoft.com/office/powerpoint/2010/main" val="5693336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in mind that other studies may bear entirely different results, and we won’t known unless we do the research to figure it out,</a:t>
            </a:r>
          </a:p>
          <a:p>
            <a:r>
              <a:rPr lang="en-US" dirty="0"/>
              <a:t>So based on what we all know, we should not assume that my husband is in a boat on the water but rather than maybe he is in a park in Nashville, TN.</a:t>
            </a:r>
          </a:p>
        </p:txBody>
      </p:sp>
      <p:sp>
        <p:nvSpPr>
          <p:cNvPr id="4" name="Slide Number Placeholder 3"/>
          <p:cNvSpPr>
            <a:spLocks noGrp="1"/>
          </p:cNvSpPr>
          <p:nvPr>
            <p:ph type="sldNum" sz="quarter" idx="5"/>
          </p:nvPr>
        </p:nvSpPr>
        <p:spPr/>
        <p:txBody>
          <a:bodyPr/>
          <a:lstStyle/>
          <a:p>
            <a:fld id="{BB7B6106-3E13-45FE-A6DE-D092F41EF527}" type="slidenum">
              <a:rPr lang="en-US" smtClean="0"/>
              <a:t>33</a:t>
            </a:fld>
            <a:endParaRPr lang="en-US"/>
          </a:p>
        </p:txBody>
      </p:sp>
    </p:spTree>
    <p:extLst>
      <p:ext uri="{BB962C8B-B14F-4D97-AF65-F5344CB8AC3E}">
        <p14:creationId xmlns:p14="http://schemas.microsoft.com/office/powerpoint/2010/main" val="41521858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am on the organizing committee. Go to this meeting and learn about metabolomics and metabolomics applications. Early career networking opportunities.</a:t>
            </a:r>
          </a:p>
          <a:p>
            <a:endParaRPr lang="en-US" dirty="0"/>
          </a:p>
        </p:txBody>
      </p:sp>
      <p:sp>
        <p:nvSpPr>
          <p:cNvPr id="4" name="Slide Number Placeholder 3"/>
          <p:cNvSpPr>
            <a:spLocks noGrp="1"/>
          </p:cNvSpPr>
          <p:nvPr>
            <p:ph type="sldNum" sz="quarter" idx="5"/>
          </p:nvPr>
        </p:nvSpPr>
        <p:spPr/>
        <p:txBody>
          <a:bodyPr/>
          <a:lstStyle/>
          <a:p>
            <a:fld id="{BB7B6106-3E13-45FE-A6DE-D092F41EF527}" type="slidenum">
              <a:rPr lang="en-US" smtClean="0"/>
              <a:t>35</a:t>
            </a:fld>
            <a:endParaRPr lang="en-US"/>
          </a:p>
        </p:txBody>
      </p:sp>
    </p:spTree>
    <p:extLst>
      <p:ext uri="{BB962C8B-B14F-4D97-AF65-F5344CB8AC3E}">
        <p14:creationId xmlns:p14="http://schemas.microsoft.com/office/powerpoint/2010/main" val="38670585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Agilent 16:9 Title Image">
    <p:spTree>
      <p:nvGrpSpPr>
        <p:cNvPr id="1" name=""/>
        <p:cNvGrpSpPr/>
        <p:nvPr/>
      </p:nvGrpSpPr>
      <p:grpSpPr>
        <a:xfrm>
          <a:off x="0" y="0"/>
          <a:ext cx="0" cy="0"/>
          <a:chOff x="0" y="0"/>
          <a:chExt cx="0" cy="0"/>
        </a:xfrm>
      </p:grpSpPr>
      <p:sp>
        <p:nvSpPr>
          <p:cNvPr id="24" name="Rectangle 23"/>
          <p:cNvSpPr/>
          <p:nvPr/>
        </p:nvSpPr>
        <p:spPr>
          <a:xfrm>
            <a:off x="5483504" y="-1"/>
            <a:ext cx="292388" cy="68729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5" name="Rectangle 24"/>
          <p:cNvSpPr/>
          <p:nvPr/>
        </p:nvSpPr>
        <p:spPr>
          <a:xfrm>
            <a:off x="-1" y="-1"/>
            <a:ext cx="5483505" cy="68729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dirty="0">
              <a:latin typeface="Arial" panose="020B0604020202020204" pitchFamily="34" charset="0"/>
            </a:endParaRPr>
          </a:p>
        </p:txBody>
      </p:sp>
      <p:sp>
        <p:nvSpPr>
          <p:cNvPr id="26" name="Rectangle 25"/>
          <p:cNvSpPr/>
          <p:nvPr/>
        </p:nvSpPr>
        <p:spPr>
          <a:xfrm>
            <a:off x="5775892" y="-1"/>
            <a:ext cx="626402" cy="6872941"/>
          </a:xfrm>
          <a:prstGeom prst="rect">
            <a:avLst/>
          </a:prstGeom>
          <a:solidFill>
            <a:srgbClr val="0042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4" name="Picture Placeholder 3"/>
          <p:cNvSpPr>
            <a:spLocks noGrp="1"/>
          </p:cNvSpPr>
          <p:nvPr>
            <p:ph type="pic" sz="quarter" idx="14"/>
          </p:nvPr>
        </p:nvSpPr>
        <p:spPr>
          <a:xfrm>
            <a:off x="6402294" y="-2"/>
            <a:ext cx="3661784" cy="6874984"/>
          </a:xfrm>
        </p:spPr>
        <p:txBody>
          <a:bodyPr/>
          <a:lstStyle>
            <a:lvl1pPr>
              <a:defRPr/>
            </a:lvl1pPr>
          </a:lstStyle>
          <a:p>
            <a:r>
              <a:rPr lang="en-US"/>
              <a:t>Click icon to add picture</a:t>
            </a:r>
            <a:endParaRPr lang="en-US" dirty="0"/>
          </a:p>
        </p:txBody>
      </p:sp>
      <p:sp>
        <p:nvSpPr>
          <p:cNvPr id="10" name="Title 1"/>
          <p:cNvSpPr>
            <a:spLocks noGrp="1"/>
          </p:cNvSpPr>
          <p:nvPr>
            <p:ph type="ctrTitle" hasCustomPrompt="1"/>
          </p:nvPr>
        </p:nvSpPr>
        <p:spPr bwMode="white">
          <a:xfrm>
            <a:off x="476104" y="329302"/>
            <a:ext cx="4715611" cy="2066357"/>
          </a:xfrm>
        </p:spPr>
        <p:txBody>
          <a:bodyPr lIns="0" tIns="0" rIns="0" bIns="0" anchor="b" anchorCtr="0">
            <a:normAutofit/>
          </a:bodyPr>
          <a:lstStyle>
            <a:lvl1pPr algn="l">
              <a:defRPr sz="2800" b="0" i="0">
                <a:solidFill>
                  <a:schemeClr val="bg1"/>
                </a:solidFill>
                <a:latin typeface="Arial" panose="020B0604020202020204" pitchFamily="34" charset="0"/>
              </a:defRPr>
            </a:lvl1pPr>
          </a:lstStyle>
          <a:p>
            <a:r>
              <a:rPr lang="en-US" dirty="0"/>
              <a:t>Click to Edit Master Title Style</a:t>
            </a:r>
          </a:p>
        </p:txBody>
      </p:sp>
      <p:sp>
        <p:nvSpPr>
          <p:cNvPr id="11" name="Subtitle 2"/>
          <p:cNvSpPr>
            <a:spLocks noGrp="1"/>
          </p:cNvSpPr>
          <p:nvPr>
            <p:ph type="subTitle" idx="1"/>
          </p:nvPr>
        </p:nvSpPr>
        <p:spPr bwMode="white">
          <a:xfrm>
            <a:off x="476104" y="4115770"/>
            <a:ext cx="4715611" cy="1137771"/>
          </a:xfrm>
        </p:spPr>
        <p:txBody>
          <a:bodyPr lIns="0" tIns="0" rIns="0" bIns="0" anchor="t" anchorCtr="0">
            <a:normAutofit/>
          </a:bodyPr>
          <a:lstStyle>
            <a:lvl1pPr marL="0" indent="0" algn="l">
              <a:spcBef>
                <a:spcPts val="300"/>
              </a:spcBef>
              <a:buNone/>
              <a:defRPr sz="1800" b="0">
                <a:solidFill>
                  <a:schemeClr val="bg1"/>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2" name="Date Placeholder 3"/>
          <p:cNvSpPr>
            <a:spLocks noGrp="1"/>
          </p:cNvSpPr>
          <p:nvPr>
            <p:ph type="dt" sz="half" idx="10"/>
          </p:nvPr>
        </p:nvSpPr>
        <p:spPr bwMode="gray">
          <a:xfrm>
            <a:off x="1097280" y="6621625"/>
            <a:ext cx="1060704" cy="118872"/>
          </a:xfrm>
        </p:spPr>
        <p:txBody>
          <a:bodyPr/>
          <a:lstStyle>
            <a:lvl1pPr algn="l">
              <a:defRPr sz="800">
                <a:solidFill>
                  <a:schemeClr val="bg1"/>
                </a:solidFill>
              </a:defRPr>
            </a:lvl1pPr>
          </a:lstStyle>
          <a:p>
            <a:fld id="{44BC9C20-CF08-45A7-A84B-765F26C39643}" type="datetimeFigureOut">
              <a:rPr lang="en-US" smtClean="0"/>
              <a:t>9/10/2019</a:t>
            </a:fld>
            <a:endParaRPr lang="en-US"/>
          </a:p>
        </p:txBody>
      </p:sp>
      <p:sp>
        <p:nvSpPr>
          <p:cNvPr id="13" name="Footer Placeholder 4"/>
          <p:cNvSpPr>
            <a:spLocks noGrp="1"/>
          </p:cNvSpPr>
          <p:nvPr>
            <p:ph type="ftr" sz="quarter" idx="11"/>
          </p:nvPr>
        </p:nvSpPr>
        <p:spPr bwMode="gray">
          <a:xfrm>
            <a:off x="2615184" y="6295365"/>
            <a:ext cx="2560320" cy="457200"/>
          </a:xfrm>
        </p:spPr>
        <p:txBody>
          <a:bodyPr anchor="b"/>
          <a:lstStyle>
            <a:lvl1pPr algn="l">
              <a:defRPr sz="800">
                <a:solidFill>
                  <a:schemeClr val="bg1"/>
                </a:solidFill>
              </a:defRPr>
            </a:lvl1pPr>
          </a:lstStyle>
          <a:p>
            <a:endParaRPr lang="en-US"/>
          </a:p>
        </p:txBody>
      </p:sp>
      <p:sp>
        <p:nvSpPr>
          <p:cNvPr id="15" name="Text Placeholder 7"/>
          <p:cNvSpPr>
            <a:spLocks noGrp="1"/>
          </p:cNvSpPr>
          <p:nvPr>
            <p:ph type="body" sz="quarter" idx="13" hasCustomPrompt="1"/>
          </p:nvPr>
        </p:nvSpPr>
        <p:spPr bwMode="gray">
          <a:xfrm>
            <a:off x="476250" y="2612108"/>
            <a:ext cx="4715487" cy="811212"/>
          </a:xfrm>
        </p:spPr>
        <p:txBody>
          <a:bodyPr/>
          <a:lstStyle>
            <a:lvl1pPr>
              <a:lnSpc>
                <a:spcPct val="90000"/>
              </a:lnSpc>
              <a:spcBef>
                <a:spcPts val="800"/>
              </a:spcBef>
              <a:defRPr baseline="0">
                <a:solidFill>
                  <a:schemeClr val="bg2"/>
                </a:solidFill>
                <a:latin typeface="Arial" panose="020B0604020202020204" pitchFamily="34" charset="0"/>
                <a:ea typeface="Roboto Light" panose="02000000000000000000" pitchFamily="2" charset="0"/>
                <a:cs typeface="Arial" panose="020B0604020202020204" pitchFamily="34" charset="0"/>
              </a:defRPr>
            </a:lvl1pPr>
            <a:lvl2pPr marL="0" indent="0">
              <a:buNone/>
              <a:defRPr>
                <a:solidFill>
                  <a:schemeClr val="bg2"/>
                </a:solidFill>
                <a:latin typeface="Roboto Light" panose="02000000000000000000" pitchFamily="2" charset="0"/>
                <a:ea typeface="Roboto Light" panose="02000000000000000000" pitchFamily="2" charset="0"/>
                <a:cs typeface="Roboto Light" panose="02000000000000000000" pitchFamily="2" charset="0"/>
              </a:defRPr>
            </a:lvl2pPr>
            <a:lvl3pPr>
              <a:defRPr>
                <a:latin typeface="Roboto Light" panose="02000000000000000000" pitchFamily="2" charset="0"/>
                <a:ea typeface="Roboto Light" panose="02000000000000000000" pitchFamily="2" charset="0"/>
                <a:cs typeface="Roboto Light" panose="02000000000000000000" pitchFamily="2" charset="0"/>
              </a:defRPr>
            </a:lvl3pPr>
            <a:lvl4pPr>
              <a:defRPr>
                <a:latin typeface="Roboto Light" panose="02000000000000000000" pitchFamily="2" charset="0"/>
                <a:ea typeface="Roboto Light" panose="02000000000000000000" pitchFamily="2" charset="0"/>
                <a:cs typeface="Roboto Light" panose="02000000000000000000" pitchFamily="2" charset="0"/>
              </a:defRPr>
            </a:lvl4pPr>
            <a:lvl5pPr>
              <a:defRPr>
                <a:latin typeface="Roboto Light" panose="02000000000000000000" pitchFamily="2" charset="0"/>
                <a:ea typeface="Roboto Light" panose="02000000000000000000" pitchFamily="2" charset="0"/>
                <a:cs typeface="Roboto Light" panose="02000000000000000000" pitchFamily="2" charset="0"/>
              </a:defRPr>
            </a:lvl5pPr>
          </a:lstStyle>
          <a:p>
            <a:pPr lvl="0"/>
            <a:r>
              <a:rPr lang="en-US" dirty="0"/>
              <a:t>Edit Master text styles</a:t>
            </a:r>
          </a:p>
        </p:txBody>
      </p:sp>
      <p:sp>
        <p:nvSpPr>
          <p:cNvPr id="40" name="Slide Number Placeholder 5"/>
          <p:cNvSpPr>
            <a:spLocks noGrp="1"/>
          </p:cNvSpPr>
          <p:nvPr>
            <p:ph type="sldNum" sz="quarter" idx="12"/>
          </p:nvPr>
        </p:nvSpPr>
        <p:spPr bwMode="gray">
          <a:xfrm>
            <a:off x="502920" y="6621625"/>
            <a:ext cx="530352" cy="118872"/>
          </a:xfrm>
        </p:spPr>
        <p:txBody>
          <a:bodyPr/>
          <a:lstStyle>
            <a:lvl1pPr>
              <a:defRPr sz="800" b="1" i="0">
                <a:solidFill>
                  <a:schemeClr val="bg1"/>
                </a:solidFill>
                <a:latin typeface="Arial" panose="020B0604020202020204" pitchFamily="34" charset="0"/>
                <a:ea typeface="Roboto" pitchFamily="2" charset="0"/>
                <a:cs typeface="Arial" panose="020B0604020202020204" pitchFamily="34" charset="0"/>
              </a:defRPr>
            </a:lvl1pPr>
          </a:lstStyle>
          <a:p>
            <a:fld id="{077F750A-EC46-4683-A8E7-D737BF1950C7}" type="slidenum">
              <a:rPr lang="en-US" smtClean="0"/>
              <a:t>‹#›</a:t>
            </a:fld>
            <a:endParaRPr lang="en-US"/>
          </a:p>
        </p:txBody>
      </p:sp>
      <p:grpSp>
        <p:nvGrpSpPr>
          <p:cNvPr id="5" name="Group 4"/>
          <p:cNvGrpSpPr/>
          <p:nvPr/>
        </p:nvGrpSpPr>
        <p:grpSpPr>
          <a:xfrm>
            <a:off x="10064080" y="-1"/>
            <a:ext cx="2136888" cy="6872941"/>
            <a:chOff x="10064080" y="-1"/>
            <a:chExt cx="2136888" cy="6872941"/>
          </a:xfrm>
        </p:grpSpPr>
        <p:sp>
          <p:nvSpPr>
            <p:cNvPr id="9" name="Rectangle 8"/>
            <p:cNvSpPr/>
            <p:nvPr/>
          </p:nvSpPr>
          <p:spPr>
            <a:xfrm>
              <a:off x="10064080" y="-1"/>
              <a:ext cx="2127920" cy="68729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67544" y="283"/>
              <a:ext cx="2133424" cy="6857433"/>
            </a:xfrm>
            <a:prstGeom prst="rect">
              <a:avLst/>
            </a:prstGeom>
          </p:spPr>
        </p:pic>
      </p:grpSp>
    </p:spTree>
    <p:extLst>
      <p:ext uri="{BB962C8B-B14F-4D97-AF65-F5344CB8AC3E}">
        <p14:creationId xmlns:p14="http://schemas.microsoft.com/office/powerpoint/2010/main" val="266370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Agilent 16:9 Title">
    <p:spTree>
      <p:nvGrpSpPr>
        <p:cNvPr id="1" name=""/>
        <p:cNvGrpSpPr/>
        <p:nvPr/>
      </p:nvGrpSpPr>
      <p:grpSpPr>
        <a:xfrm>
          <a:off x="0" y="0"/>
          <a:ext cx="0" cy="0"/>
          <a:chOff x="0" y="0"/>
          <a:chExt cx="0" cy="0"/>
        </a:xfrm>
      </p:grpSpPr>
      <p:sp>
        <p:nvSpPr>
          <p:cNvPr id="31" name="Rectangle 30"/>
          <p:cNvSpPr/>
          <p:nvPr/>
        </p:nvSpPr>
        <p:spPr>
          <a:xfrm>
            <a:off x="-1" y="-1"/>
            <a:ext cx="7918825" cy="68729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5" name="Rectangle 14"/>
          <p:cNvSpPr/>
          <p:nvPr/>
        </p:nvSpPr>
        <p:spPr>
          <a:xfrm>
            <a:off x="7918824" y="-1"/>
            <a:ext cx="621169" cy="68729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7" name="Rectangle 16"/>
          <p:cNvSpPr/>
          <p:nvPr/>
        </p:nvSpPr>
        <p:spPr>
          <a:xfrm>
            <a:off x="8539992" y="-1"/>
            <a:ext cx="1524087" cy="687294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 name="Title 1"/>
          <p:cNvSpPr>
            <a:spLocks noGrp="1"/>
          </p:cNvSpPr>
          <p:nvPr>
            <p:ph type="ctrTitle" hasCustomPrompt="1"/>
          </p:nvPr>
        </p:nvSpPr>
        <p:spPr bwMode="white">
          <a:xfrm>
            <a:off x="476103" y="667267"/>
            <a:ext cx="7143939" cy="1728392"/>
          </a:xfrm>
        </p:spPr>
        <p:txBody>
          <a:bodyPr lIns="0" tIns="0" rIns="0" bIns="0" anchor="b" anchorCtr="0">
            <a:normAutofit/>
          </a:bodyPr>
          <a:lstStyle>
            <a:lvl1pPr algn="l">
              <a:defRPr sz="2800" b="0" i="0">
                <a:solidFill>
                  <a:schemeClr val="bg1"/>
                </a:solidFill>
                <a:latin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bwMode="white">
          <a:xfrm>
            <a:off x="476103" y="4115770"/>
            <a:ext cx="7143939" cy="1137771"/>
          </a:xfrm>
        </p:spPr>
        <p:txBody>
          <a:bodyPr lIns="0" tIns="0" rIns="0" bIns="0" anchor="t" anchorCtr="0">
            <a:normAutofit/>
          </a:bodyPr>
          <a:lstStyle>
            <a:lvl1pPr marL="0" indent="0" algn="l">
              <a:spcBef>
                <a:spcPts val="300"/>
              </a:spcBef>
              <a:buNone/>
              <a:defRPr sz="1800" b="0">
                <a:solidFill>
                  <a:schemeClr val="bg1"/>
                </a:solidFill>
                <a:latin typeface="Arial" panose="020B0604020202020204" pitchFamily="34" charset="0"/>
                <a:ea typeface="Roboto" pitchFamily="2"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bwMode="gray">
          <a:xfrm>
            <a:off x="1097280" y="6621625"/>
            <a:ext cx="1060704" cy="118872"/>
          </a:xfrm>
        </p:spPr>
        <p:txBody>
          <a:bodyPr/>
          <a:lstStyle>
            <a:lvl1pPr algn="l">
              <a:defRPr sz="800">
                <a:solidFill>
                  <a:schemeClr val="bg1"/>
                </a:solidFill>
              </a:defRPr>
            </a:lvl1pPr>
          </a:lstStyle>
          <a:p>
            <a:fld id="{44BC9C20-CF08-45A7-A84B-765F26C39643}" type="datetimeFigureOut">
              <a:rPr lang="en-US" smtClean="0"/>
              <a:t>9/10/2019</a:t>
            </a:fld>
            <a:endParaRPr lang="en-US"/>
          </a:p>
        </p:txBody>
      </p:sp>
      <p:sp>
        <p:nvSpPr>
          <p:cNvPr id="5" name="Footer Placeholder 4"/>
          <p:cNvSpPr>
            <a:spLocks noGrp="1"/>
          </p:cNvSpPr>
          <p:nvPr>
            <p:ph type="ftr" sz="quarter" idx="11"/>
          </p:nvPr>
        </p:nvSpPr>
        <p:spPr bwMode="gray">
          <a:xfrm>
            <a:off x="2615184" y="6621625"/>
            <a:ext cx="4937760" cy="118872"/>
          </a:xfrm>
        </p:spPr>
        <p:txBody>
          <a:bodyPr/>
          <a:lstStyle>
            <a:lvl1pPr algn="l">
              <a:defRPr sz="800">
                <a:solidFill>
                  <a:schemeClr val="bg1"/>
                </a:solidFill>
              </a:defRPr>
            </a:lvl1pPr>
          </a:lstStyle>
          <a:p>
            <a:endParaRPr lang="en-US"/>
          </a:p>
        </p:txBody>
      </p:sp>
      <p:sp>
        <p:nvSpPr>
          <p:cNvPr id="6" name="Slide Number Placeholder 5"/>
          <p:cNvSpPr>
            <a:spLocks noGrp="1"/>
          </p:cNvSpPr>
          <p:nvPr>
            <p:ph type="sldNum" sz="quarter" idx="12"/>
          </p:nvPr>
        </p:nvSpPr>
        <p:spPr bwMode="gray">
          <a:xfrm>
            <a:off x="502920" y="6621625"/>
            <a:ext cx="530352" cy="118872"/>
          </a:xfrm>
        </p:spPr>
        <p:txBody>
          <a:bodyPr/>
          <a:lstStyle>
            <a:lvl1pPr>
              <a:defRPr sz="800" b="1" i="0">
                <a:solidFill>
                  <a:schemeClr val="bg1"/>
                </a:solidFill>
                <a:latin typeface="Arial" panose="020B0604020202020204" pitchFamily="34" charset="0"/>
                <a:ea typeface="Roboto" pitchFamily="2" charset="0"/>
                <a:cs typeface="Arial" panose="020B0604020202020204" pitchFamily="34" charset="0"/>
              </a:defRPr>
            </a:lvl1pPr>
          </a:lstStyle>
          <a:p>
            <a:fld id="{077F750A-EC46-4683-A8E7-D737BF1950C7}" type="slidenum">
              <a:rPr lang="en-US" smtClean="0"/>
              <a:t>‹#›</a:t>
            </a:fld>
            <a:endParaRPr lang="en-US"/>
          </a:p>
        </p:txBody>
      </p:sp>
      <p:sp>
        <p:nvSpPr>
          <p:cNvPr id="8" name="Text Placeholder 7"/>
          <p:cNvSpPr>
            <a:spLocks noGrp="1"/>
          </p:cNvSpPr>
          <p:nvPr>
            <p:ph type="body" sz="quarter" idx="13"/>
          </p:nvPr>
        </p:nvSpPr>
        <p:spPr bwMode="gray">
          <a:xfrm>
            <a:off x="476249" y="2612108"/>
            <a:ext cx="7143751" cy="811212"/>
          </a:xfrm>
        </p:spPr>
        <p:txBody>
          <a:bodyPr/>
          <a:lstStyle>
            <a:lvl1pPr>
              <a:spcBef>
                <a:spcPts val="800"/>
              </a:spcBef>
              <a:defRPr>
                <a:solidFill>
                  <a:schemeClr val="bg2"/>
                </a:solidFill>
                <a:latin typeface="Arial" panose="020B0604020202020204" pitchFamily="34" charset="0"/>
                <a:ea typeface="Roboto Light" panose="02000000000000000000" pitchFamily="2" charset="0"/>
                <a:cs typeface="Arial" panose="020B0604020202020204" pitchFamily="34" charset="0"/>
              </a:defRPr>
            </a:lvl1pPr>
            <a:lvl2pPr marL="0" indent="0">
              <a:buNone/>
              <a:defRPr>
                <a:solidFill>
                  <a:schemeClr val="bg2"/>
                </a:solidFill>
                <a:latin typeface="Roboto Light" panose="02000000000000000000" pitchFamily="2" charset="0"/>
                <a:ea typeface="Roboto Light" panose="02000000000000000000" pitchFamily="2" charset="0"/>
                <a:cs typeface="Roboto Light" panose="02000000000000000000" pitchFamily="2" charset="0"/>
              </a:defRPr>
            </a:lvl2pPr>
            <a:lvl3pPr>
              <a:defRPr>
                <a:latin typeface="Roboto Light" panose="02000000000000000000" pitchFamily="2" charset="0"/>
                <a:ea typeface="Roboto Light" panose="02000000000000000000" pitchFamily="2" charset="0"/>
                <a:cs typeface="Roboto Light" panose="02000000000000000000" pitchFamily="2" charset="0"/>
              </a:defRPr>
            </a:lvl3pPr>
            <a:lvl4pPr>
              <a:defRPr>
                <a:latin typeface="Roboto Light" panose="02000000000000000000" pitchFamily="2" charset="0"/>
                <a:ea typeface="Roboto Light" panose="02000000000000000000" pitchFamily="2" charset="0"/>
                <a:cs typeface="Roboto Light" panose="02000000000000000000" pitchFamily="2" charset="0"/>
              </a:defRPr>
            </a:lvl4pPr>
            <a:lvl5pPr>
              <a:defRPr>
                <a:latin typeface="Roboto Light" panose="02000000000000000000" pitchFamily="2" charset="0"/>
                <a:ea typeface="Roboto Light" panose="02000000000000000000" pitchFamily="2" charset="0"/>
                <a:cs typeface="Roboto Light" panose="02000000000000000000" pitchFamily="2" charset="0"/>
              </a:defRPr>
            </a:lvl5pPr>
          </a:lstStyle>
          <a:p>
            <a:pPr lvl="0"/>
            <a:r>
              <a:rPr lang="en-US"/>
              <a:t>Edit Master text styles</a:t>
            </a:r>
          </a:p>
        </p:txBody>
      </p:sp>
      <p:grpSp>
        <p:nvGrpSpPr>
          <p:cNvPr id="10" name="Group 9"/>
          <p:cNvGrpSpPr/>
          <p:nvPr/>
        </p:nvGrpSpPr>
        <p:grpSpPr>
          <a:xfrm>
            <a:off x="10064080" y="-1"/>
            <a:ext cx="2136888" cy="6872941"/>
            <a:chOff x="10064080" y="-1"/>
            <a:chExt cx="2136888" cy="6872941"/>
          </a:xfrm>
        </p:grpSpPr>
        <p:sp>
          <p:nvSpPr>
            <p:cNvPr id="13" name="Rectangle 12"/>
            <p:cNvSpPr/>
            <p:nvPr/>
          </p:nvSpPr>
          <p:spPr>
            <a:xfrm>
              <a:off x="10064080" y="-1"/>
              <a:ext cx="2127920" cy="68729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67544" y="283"/>
              <a:ext cx="2133424" cy="6857433"/>
            </a:xfrm>
            <a:prstGeom prst="rect">
              <a:avLst/>
            </a:prstGeom>
          </p:spPr>
        </p:pic>
      </p:grpSp>
    </p:spTree>
    <p:extLst>
      <p:ext uri="{BB962C8B-B14F-4D97-AF65-F5344CB8AC3E}">
        <p14:creationId xmlns:p14="http://schemas.microsoft.com/office/powerpoint/2010/main" val="1840213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gilent 16:9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2919" y="246887"/>
            <a:ext cx="11198597" cy="926767"/>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502919" y="1289304"/>
            <a:ext cx="11198597" cy="4672584"/>
          </a:xfrm>
        </p:spPr>
        <p:txBody>
          <a:bodyPr/>
          <a:lstStyle>
            <a:lvl1pPr>
              <a:defRPr>
                <a:latin typeface="Arial" panose="020B0604020202020204" pitchFamily="34" charset="0"/>
              </a:defRPr>
            </a:lvl1pPr>
            <a:lvl2pPr marL="182563" indent="-182563">
              <a:defRPr>
                <a:latin typeface="Arial" panose="020B0604020202020204" pitchFamily="34" charset="0"/>
              </a:defRPr>
            </a:lvl2pPr>
            <a:lvl3pPr marL="457200" indent="-209550">
              <a:defRPr>
                <a:latin typeface="Arial" panose="020B0604020202020204" pitchFamily="34" charset="0"/>
              </a:defRPr>
            </a:lvl3pPr>
            <a:lvl4pPr marL="630238" indent="-168275">
              <a:defRPr>
                <a:latin typeface="Arial" panose="020B0604020202020204" pitchFamily="34" charset="0"/>
              </a:defRPr>
            </a:lvl4pPr>
            <a:lvl5pPr marL="854075" indent="-182563">
              <a:defRPr>
                <a:latin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97280" y="6616700"/>
            <a:ext cx="1060704" cy="118872"/>
          </a:xfrm>
        </p:spPr>
        <p:txBody>
          <a:bodyPr/>
          <a:lstStyle>
            <a:lvl1pPr algn="l">
              <a:defRPr sz="800">
                <a:solidFill>
                  <a:schemeClr val="bg1"/>
                </a:solidFill>
              </a:defRPr>
            </a:lvl1pPr>
          </a:lstStyle>
          <a:p>
            <a:fld id="{44BC9C20-CF08-45A7-A84B-765F26C39643}" type="datetimeFigureOut">
              <a:rPr lang="en-US" smtClean="0"/>
              <a:t>9/10/2019</a:t>
            </a:fld>
            <a:endParaRPr lang="en-US"/>
          </a:p>
        </p:txBody>
      </p:sp>
      <p:sp>
        <p:nvSpPr>
          <p:cNvPr id="5" name="Footer Placeholder 4"/>
          <p:cNvSpPr>
            <a:spLocks noGrp="1"/>
          </p:cNvSpPr>
          <p:nvPr>
            <p:ph type="ftr" sz="quarter" idx="11"/>
          </p:nvPr>
        </p:nvSpPr>
        <p:spPr>
          <a:xfrm>
            <a:off x="2615184" y="6619947"/>
            <a:ext cx="5394960" cy="118872"/>
          </a:xfrm>
        </p:spPr>
        <p:txBody>
          <a:bodyPr/>
          <a:lstStyle>
            <a:lvl1pPr algn="l">
              <a:defRPr sz="800">
                <a:solidFill>
                  <a:schemeClr val="bg1"/>
                </a:solidFill>
              </a:defRPr>
            </a:lvl1pPr>
          </a:lstStyle>
          <a:p>
            <a:endParaRPr lang="en-US"/>
          </a:p>
        </p:txBody>
      </p:sp>
      <p:sp>
        <p:nvSpPr>
          <p:cNvPr id="6" name="Slide Number Placeholder 5"/>
          <p:cNvSpPr>
            <a:spLocks noGrp="1"/>
          </p:cNvSpPr>
          <p:nvPr>
            <p:ph type="sldNum" sz="quarter" idx="12"/>
          </p:nvPr>
        </p:nvSpPr>
        <p:spPr>
          <a:xfrm>
            <a:off x="502920" y="6620256"/>
            <a:ext cx="530352" cy="118872"/>
          </a:xfrm>
        </p:spPr>
        <p:txBody>
          <a:bodyPr/>
          <a:lstStyle>
            <a:lvl1pPr>
              <a:defRPr sz="800"/>
            </a:lvl1pPr>
          </a:lstStyle>
          <a:p>
            <a:fld id="{077F750A-EC46-4683-A8E7-D737BF1950C7}" type="slidenum">
              <a:rPr lang="en-US" smtClean="0"/>
              <a:t>‹#›</a:t>
            </a:fld>
            <a:endParaRPr lang="en-US"/>
          </a:p>
        </p:txBody>
      </p:sp>
    </p:spTree>
    <p:extLst>
      <p:ext uri="{BB962C8B-B14F-4D97-AF65-F5344CB8AC3E}">
        <p14:creationId xmlns:p14="http://schemas.microsoft.com/office/powerpoint/2010/main" val="2736995319"/>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ilent 16:9 Content Sub">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920" y="1289304"/>
            <a:ext cx="11198597" cy="4672584"/>
          </a:xfrm>
        </p:spPr>
        <p:txBody>
          <a:bodyPr/>
          <a:lstStyle>
            <a:lvl1pPr>
              <a:defRPr>
                <a:latin typeface="Arial" panose="020B0604020202020204" pitchFamily="34" charset="0"/>
              </a:defRPr>
            </a:lvl1pPr>
            <a:lvl2pPr marL="182880" indent="-182880">
              <a:defRPr>
                <a:latin typeface="Arial" panose="020B0604020202020204" pitchFamily="34" charset="0"/>
              </a:defRPr>
            </a:lvl2pPr>
            <a:lvl3pPr marL="457200" indent="-209550">
              <a:defRPr>
                <a:latin typeface="Arial" panose="020B0604020202020204" pitchFamily="34" charset="0"/>
              </a:defRPr>
            </a:lvl3pPr>
            <a:lvl4pPr marL="627063" indent="-166688">
              <a:defRPr>
                <a:latin typeface="Arial" panose="020B0604020202020204" pitchFamily="34" charset="0"/>
              </a:defRPr>
            </a:lvl4pPr>
            <a:lvl5pPr marL="857250" indent="-182563">
              <a:defRPr>
                <a:latin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97280" y="6616700"/>
            <a:ext cx="1060704" cy="118872"/>
          </a:xfrm>
        </p:spPr>
        <p:txBody>
          <a:bodyPr/>
          <a:lstStyle>
            <a:lvl1pPr algn="l">
              <a:defRPr sz="800">
                <a:solidFill>
                  <a:schemeClr val="bg1"/>
                </a:solidFill>
              </a:defRPr>
            </a:lvl1pPr>
          </a:lstStyle>
          <a:p>
            <a:fld id="{44BC9C20-CF08-45A7-A84B-765F26C39643}" type="datetimeFigureOut">
              <a:rPr lang="en-US" smtClean="0"/>
              <a:t>9/10/2019</a:t>
            </a:fld>
            <a:endParaRPr lang="en-US"/>
          </a:p>
        </p:txBody>
      </p:sp>
      <p:sp>
        <p:nvSpPr>
          <p:cNvPr id="5" name="Footer Placeholder 4"/>
          <p:cNvSpPr>
            <a:spLocks noGrp="1"/>
          </p:cNvSpPr>
          <p:nvPr>
            <p:ph type="ftr" sz="quarter" idx="11"/>
          </p:nvPr>
        </p:nvSpPr>
        <p:spPr>
          <a:xfrm>
            <a:off x="2615184" y="6619947"/>
            <a:ext cx="5394960" cy="118872"/>
          </a:xfrm>
        </p:spPr>
        <p:txBody>
          <a:bodyPr/>
          <a:lstStyle>
            <a:lvl1pPr algn="l">
              <a:defRPr sz="800">
                <a:solidFill>
                  <a:schemeClr val="bg1"/>
                </a:solidFill>
              </a:defRPr>
            </a:lvl1pPr>
          </a:lstStyle>
          <a:p>
            <a:endParaRPr lang="en-US"/>
          </a:p>
        </p:txBody>
      </p:sp>
      <p:sp>
        <p:nvSpPr>
          <p:cNvPr id="6" name="Slide Number Placeholder 5"/>
          <p:cNvSpPr>
            <a:spLocks noGrp="1"/>
          </p:cNvSpPr>
          <p:nvPr>
            <p:ph type="sldNum" sz="quarter" idx="12"/>
          </p:nvPr>
        </p:nvSpPr>
        <p:spPr>
          <a:xfrm>
            <a:off x="502920" y="6620256"/>
            <a:ext cx="530352" cy="118872"/>
          </a:xfrm>
        </p:spPr>
        <p:txBody>
          <a:bodyPr/>
          <a:lstStyle>
            <a:lvl1pPr>
              <a:defRPr sz="800"/>
            </a:lvl1pPr>
          </a:lstStyle>
          <a:p>
            <a:fld id="{077F750A-EC46-4683-A8E7-D737BF1950C7}" type="slidenum">
              <a:rPr lang="en-US" smtClean="0"/>
              <a:t>‹#›</a:t>
            </a:fld>
            <a:endParaRPr lang="en-US"/>
          </a:p>
        </p:txBody>
      </p:sp>
      <p:sp>
        <p:nvSpPr>
          <p:cNvPr id="59" name="Text Placeholder 58"/>
          <p:cNvSpPr>
            <a:spLocks noGrp="1"/>
          </p:cNvSpPr>
          <p:nvPr>
            <p:ph type="body" sz="quarter" idx="13" hasCustomPrompt="1"/>
          </p:nvPr>
        </p:nvSpPr>
        <p:spPr>
          <a:xfrm>
            <a:off x="503238" y="733133"/>
            <a:ext cx="11198284" cy="390099"/>
          </a:xfrm>
        </p:spPr>
        <p:txBody>
          <a:bodyPr/>
          <a:lstStyle>
            <a:lvl1pPr>
              <a:defRPr sz="2400">
                <a:solidFill>
                  <a:schemeClr val="tx2"/>
                </a:solidFill>
                <a:latin typeface="Arial" panose="020B0604020202020204" pitchFamily="34" charset="0"/>
                <a:ea typeface="Roboto" pitchFamily="2" charset="0"/>
              </a:defRPr>
            </a:lvl1pPr>
            <a:lvl2pPr marL="0" indent="0">
              <a:buNone/>
              <a:defRPr>
                <a:solidFill>
                  <a:schemeClr val="accent1"/>
                </a:solidFill>
                <a:latin typeface="Roboto" pitchFamily="2" charset="0"/>
                <a:ea typeface="Roboto" pitchFamily="2" charset="0"/>
              </a:defRPr>
            </a:lvl2pPr>
          </a:lstStyle>
          <a:p>
            <a:pPr lvl="0"/>
            <a:r>
              <a:rPr lang="en-US" dirty="0"/>
              <a:t>Subhead goes here</a:t>
            </a:r>
          </a:p>
        </p:txBody>
      </p:sp>
      <p:sp>
        <p:nvSpPr>
          <p:cNvPr id="9" name="Title 1"/>
          <p:cNvSpPr>
            <a:spLocks noGrp="1"/>
          </p:cNvSpPr>
          <p:nvPr>
            <p:ph type="title" hasCustomPrompt="1"/>
          </p:nvPr>
        </p:nvSpPr>
        <p:spPr>
          <a:xfrm>
            <a:off x="502919" y="246888"/>
            <a:ext cx="11198597" cy="484632"/>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435608570"/>
      </p:ext>
    </p:extLst>
  </p:cSld>
  <p:clrMapOvr>
    <a:masterClrMapping/>
  </p:clrMapOvr>
  <p:extLst mod="1">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gilent 16:9 Title Only">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1097280" y="6616700"/>
            <a:ext cx="1060704" cy="118872"/>
          </a:xfrm>
        </p:spPr>
        <p:txBody>
          <a:bodyPr/>
          <a:lstStyle>
            <a:lvl1pPr algn="l">
              <a:defRPr sz="800">
                <a:solidFill>
                  <a:schemeClr val="bg1"/>
                </a:solidFill>
              </a:defRPr>
            </a:lvl1pPr>
          </a:lstStyle>
          <a:p>
            <a:fld id="{44BC9C20-CF08-45A7-A84B-765F26C39643}" type="datetimeFigureOut">
              <a:rPr lang="en-US" smtClean="0"/>
              <a:t>9/10/2019</a:t>
            </a:fld>
            <a:endParaRPr lang="en-US"/>
          </a:p>
        </p:txBody>
      </p:sp>
      <p:sp>
        <p:nvSpPr>
          <p:cNvPr id="5" name="Footer Placeholder 4"/>
          <p:cNvSpPr>
            <a:spLocks noGrp="1"/>
          </p:cNvSpPr>
          <p:nvPr>
            <p:ph type="ftr" sz="quarter" idx="11"/>
          </p:nvPr>
        </p:nvSpPr>
        <p:spPr>
          <a:xfrm>
            <a:off x="2615184" y="6619947"/>
            <a:ext cx="5394960" cy="118872"/>
          </a:xfrm>
        </p:spPr>
        <p:txBody>
          <a:bodyPr/>
          <a:lstStyle>
            <a:lvl1pPr algn="l">
              <a:defRPr sz="800">
                <a:solidFill>
                  <a:schemeClr val="bg1"/>
                </a:solidFill>
              </a:defRPr>
            </a:lvl1pPr>
          </a:lstStyle>
          <a:p>
            <a:endParaRPr lang="en-US"/>
          </a:p>
        </p:txBody>
      </p:sp>
      <p:sp>
        <p:nvSpPr>
          <p:cNvPr id="6" name="Slide Number Placeholder 5"/>
          <p:cNvSpPr>
            <a:spLocks noGrp="1"/>
          </p:cNvSpPr>
          <p:nvPr>
            <p:ph type="sldNum" sz="quarter" idx="12"/>
          </p:nvPr>
        </p:nvSpPr>
        <p:spPr>
          <a:xfrm>
            <a:off x="502920" y="6620256"/>
            <a:ext cx="530352" cy="118872"/>
          </a:xfrm>
        </p:spPr>
        <p:txBody>
          <a:bodyPr/>
          <a:lstStyle>
            <a:lvl1pPr>
              <a:defRPr sz="800"/>
            </a:lvl1pPr>
          </a:lstStyle>
          <a:p>
            <a:fld id="{077F750A-EC46-4683-A8E7-D737BF1950C7}" type="slidenum">
              <a:rPr lang="en-US" smtClean="0"/>
              <a:t>‹#›</a:t>
            </a:fld>
            <a:endParaRPr lang="en-US"/>
          </a:p>
        </p:txBody>
      </p:sp>
      <p:sp>
        <p:nvSpPr>
          <p:cNvPr id="9" name="Title 1"/>
          <p:cNvSpPr>
            <a:spLocks noGrp="1"/>
          </p:cNvSpPr>
          <p:nvPr>
            <p:ph type="title" hasCustomPrompt="1"/>
          </p:nvPr>
        </p:nvSpPr>
        <p:spPr>
          <a:xfrm>
            <a:off x="502919" y="246888"/>
            <a:ext cx="11198597" cy="923544"/>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401266605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ilent 16:9 Title Sub Only">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1097280" y="6616700"/>
            <a:ext cx="1060704" cy="118872"/>
          </a:xfrm>
        </p:spPr>
        <p:txBody>
          <a:bodyPr/>
          <a:lstStyle>
            <a:lvl1pPr algn="l">
              <a:defRPr sz="800">
                <a:solidFill>
                  <a:schemeClr val="bg1"/>
                </a:solidFill>
              </a:defRPr>
            </a:lvl1pPr>
          </a:lstStyle>
          <a:p>
            <a:fld id="{44BC9C20-CF08-45A7-A84B-765F26C39643}" type="datetimeFigureOut">
              <a:rPr lang="en-US" smtClean="0"/>
              <a:t>9/10/2019</a:t>
            </a:fld>
            <a:endParaRPr lang="en-US"/>
          </a:p>
        </p:txBody>
      </p:sp>
      <p:sp>
        <p:nvSpPr>
          <p:cNvPr id="5" name="Footer Placeholder 4"/>
          <p:cNvSpPr>
            <a:spLocks noGrp="1"/>
          </p:cNvSpPr>
          <p:nvPr>
            <p:ph type="ftr" sz="quarter" idx="11"/>
          </p:nvPr>
        </p:nvSpPr>
        <p:spPr>
          <a:xfrm>
            <a:off x="2615184" y="6619947"/>
            <a:ext cx="5394960" cy="118872"/>
          </a:xfrm>
        </p:spPr>
        <p:txBody>
          <a:bodyPr/>
          <a:lstStyle>
            <a:lvl1pPr algn="l">
              <a:defRPr sz="800">
                <a:solidFill>
                  <a:schemeClr val="bg1"/>
                </a:solidFill>
              </a:defRPr>
            </a:lvl1pPr>
          </a:lstStyle>
          <a:p>
            <a:endParaRPr lang="en-US"/>
          </a:p>
        </p:txBody>
      </p:sp>
      <p:sp>
        <p:nvSpPr>
          <p:cNvPr id="6" name="Slide Number Placeholder 5"/>
          <p:cNvSpPr>
            <a:spLocks noGrp="1"/>
          </p:cNvSpPr>
          <p:nvPr>
            <p:ph type="sldNum" sz="quarter" idx="12"/>
          </p:nvPr>
        </p:nvSpPr>
        <p:spPr>
          <a:xfrm>
            <a:off x="502920" y="6620256"/>
            <a:ext cx="530352" cy="118872"/>
          </a:xfrm>
        </p:spPr>
        <p:txBody>
          <a:bodyPr/>
          <a:lstStyle>
            <a:lvl1pPr>
              <a:defRPr sz="800"/>
            </a:lvl1pPr>
          </a:lstStyle>
          <a:p>
            <a:fld id="{077F750A-EC46-4683-A8E7-D737BF1950C7}" type="slidenum">
              <a:rPr lang="en-US" smtClean="0"/>
              <a:t>‹#›</a:t>
            </a:fld>
            <a:endParaRPr lang="en-US"/>
          </a:p>
        </p:txBody>
      </p:sp>
      <p:sp>
        <p:nvSpPr>
          <p:cNvPr id="59" name="Text Placeholder 58"/>
          <p:cNvSpPr>
            <a:spLocks noGrp="1"/>
          </p:cNvSpPr>
          <p:nvPr>
            <p:ph type="body" sz="quarter" idx="13" hasCustomPrompt="1"/>
          </p:nvPr>
        </p:nvSpPr>
        <p:spPr>
          <a:xfrm>
            <a:off x="503238" y="722247"/>
            <a:ext cx="11198284" cy="390099"/>
          </a:xfrm>
        </p:spPr>
        <p:txBody>
          <a:bodyPr/>
          <a:lstStyle>
            <a:lvl1pPr>
              <a:defRPr sz="2400">
                <a:solidFill>
                  <a:schemeClr val="tx2"/>
                </a:solidFill>
                <a:latin typeface="Arial" panose="020B0604020202020204" pitchFamily="34" charset="0"/>
                <a:ea typeface="Roboto" pitchFamily="2" charset="0"/>
              </a:defRPr>
            </a:lvl1pPr>
            <a:lvl2pPr>
              <a:defRPr>
                <a:solidFill>
                  <a:schemeClr val="tx2"/>
                </a:solidFill>
                <a:latin typeface="Arial" panose="020B0604020202020204" pitchFamily="34" charset="0"/>
                <a:ea typeface="Roboto" pitchFamily="2" charset="0"/>
              </a:defRPr>
            </a:lvl2pPr>
          </a:lstStyle>
          <a:p>
            <a:pPr lvl="0"/>
            <a:r>
              <a:rPr lang="en-US" dirty="0"/>
              <a:t>Subhead goes here</a:t>
            </a:r>
          </a:p>
          <a:p>
            <a:pPr lvl="1"/>
            <a:endParaRPr lang="en-US" dirty="0"/>
          </a:p>
        </p:txBody>
      </p:sp>
      <p:sp>
        <p:nvSpPr>
          <p:cNvPr id="9" name="Title 1"/>
          <p:cNvSpPr>
            <a:spLocks noGrp="1"/>
          </p:cNvSpPr>
          <p:nvPr>
            <p:ph type="title" hasCustomPrompt="1"/>
          </p:nvPr>
        </p:nvSpPr>
        <p:spPr>
          <a:xfrm>
            <a:off x="502919" y="246888"/>
            <a:ext cx="11198597" cy="484632"/>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19243298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ilent 16:9 Blank">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1097280" y="6616700"/>
            <a:ext cx="1060704" cy="118872"/>
          </a:xfrm>
        </p:spPr>
        <p:txBody>
          <a:bodyPr/>
          <a:lstStyle>
            <a:lvl1pPr algn="l">
              <a:defRPr sz="800">
                <a:solidFill>
                  <a:schemeClr val="bg1"/>
                </a:solidFill>
              </a:defRPr>
            </a:lvl1pPr>
          </a:lstStyle>
          <a:p>
            <a:fld id="{44BC9C20-CF08-45A7-A84B-765F26C39643}" type="datetimeFigureOut">
              <a:rPr lang="en-US" smtClean="0"/>
              <a:t>9/10/2019</a:t>
            </a:fld>
            <a:endParaRPr lang="en-US"/>
          </a:p>
        </p:txBody>
      </p:sp>
      <p:sp>
        <p:nvSpPr>
          <p:cNvPr id="5" name="Footer Placeholder 4"/>
          <p:cNvSpPr>
            <a:spLocks noGrp="1"/>
          </p:cNvSpPr>
          <p:nvPr>
            <p:ph type="ftr" sz="quarter" idx="11"/>
          </p:nvPr>
        </p:nvSpPr>
        <p:spPr>
          <a:xfrm>
            <a:off x="2615184" y="6619947"/>
            <a:ext cx="5394960" cy="118872"/>
          </a:xfrm>
        </p:spPr>
        <p:txBody>
          <a:bodyPr/>
          <a:lstStyle>
            <a:lvl1pPr algn="l">
              <a:defRPr sz="800">
                <a:solidFill>
                  <a:schemeClr val="bg1"/>
                </a:solidFill>
              </a:defRPr>
            </a:lvl1pPr>
          </a:lstStyle>
          <a:p>
            <a:endParaRPr lang="en-US"/>
          </a:p>
        </p:txBody>
      </p:sp>
      <p:sp>
        <p:nvSpPr>
          <p:cNvPr id="6" name="Slide Number Placeholder 5"/>
          <p:cNvSpPr>
            <a:spLocks noGrp="1"/>
          </p:cNvSpPr>
          <p:nvPr>
            <p:ph type="sldNum" sz="quarter" idx="12"/>
          </p:nvPr>
        </p:nvSpPr>
        <p:spPr>
          <a:xfrm>
            <a:off x="502920" y="6620256"/>
            <a:ext cx="530352" cy="118872"/>
          </a:xfrm>
        </p:spPr>
        <p:txBody>
          <a:bodyPr/>
          <a:lstStyle>
            <a:lvl1pPr>
              <a:defRPr sz="800"/>
            </a:lvl1pPr>
          </a:lstStyle>
          <a:p>
            <a:fld id="{077F750A-EC46-4683-A8E7-D737BF1950C7}" type="slidenum">
              <a:rPr lang="en-US" smtClean="0"/>
              <a:t>‹#›</a:t>
            </a:fld>
            <a:endParaRPr lang="en-US"/>
          </a:p>
        </p:txBody>
      </p:sp>
    </p:spTree>
    <p:extLst>
      <p:ext uri="{BB962C8B-B14F-4D97-AF65-F5344CB8AC3E}">
        <p14:creationId xmlns:p14="http://schemas.microsoft.com/office/powerpoint/2010/main" val="279283319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Agilent 16:9 Divider">
    <p:bg>
      <p:bgPr>
        <a:solidFill>
          <a:schemeClr val="bg1"/>
        </a:solidFill>
        <a:effectLst/>
      </p:bgPr>
    </p:bg>
    <p:spTree>
      <p:nvGrpSpPr>
        <p:cNvPr id="1" name=""/>
        <p:cNvGrpSpPr/>
        <p:nvPr/>
      </p:nvGrpSpPr>
      <p:grpSpPr>
        <a:xfrm>
          <a:off x="0" y="0"/>
          <a:ext cx="0" cy="0"/>
          <a:chOff x="0" y="0"/>
          <a:chExt cx="0" cy="0"/>
        </a:xfrm>
      </p:grpSpPr>
      <p:sp>
        <p:nvSpPr>
          <p:cNvPr id="15" name="Rectangle 14"/>
          <p:cNvSpPr/>
          <p:nvPr/>
        </p:nvSpPr>
        <p:spPr>
          <a:xfrm>
            <a:off x="3658171" y="2752035"/>
            <a:ext cx="304797" cy="373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18" name="Rectangle 17"/>
          <p:cNvSpPr/>
          <p:nvPr/>
        </p:nvSpPr>
        <p:spPr>
          <a:xfrm>
            <a:off x="4862820" y="2752035"/>
            <a:ext cx="7024380"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17" name="Rectangle 16"/>
          <p:cNvSpPr/>
          <p:nvPr/>
        </p:nvSpPr>
        <p:spPr>
          <a:xfrm>
            <a:off x="-2" y="2752035"/>
            <a:ext cx="3663924"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2" name="Title 1"/>
          <p:cNvSpPr>
            <a:spLocks noGrp="1"/>
          </p:cNvSpPr>
          <p:nvPr>
            <p:ph type="title" hasCustomPrompt="1"/>
          </p:nvPr>
        </p:nvSpPr>
        <p:spPr>
          <a:xfrm>
            <a:off x="485098" y="386498"/>
            <a:ext cx="11198901" cy="1362075"/>
          </a:xfrm>
        </p:spPr>
        <p:txBody>
          <a:bodyPr anchor="b" anchorCtr="0">
            <a:noAutofit/>
          </a:bodyPr>
          <a:lstStyle>
            <a:lvl1pPr>
              <a:defRPr sz="2800" b="0" cap="none" baseline="0">
                <a:solidFill>
                  <a:schemeClr val="accent1"/>
                </a:solidFill>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485098" y="1748574"/>
            <a:ext cx="11198901" cy="861496"/>
          </a:xfrm>
        </p:spPr>
        <p:txBody>
          <a:bodyPr>
            <a:normAutofit/>
          </a:bodyPr>
          <a:lstStyle>
            <a:lvl1pPr marL="0" indent="0">
              <a:buNone/>
              <a:defRPr sz="2600">
                <a:solidFill>
                  <a:schemeClr val="tx1"/>
                </a:solidFill>
                <a:latin typeface="Arial" panose="020B0604020202020204" pitchFamily="34" charset="0"/>
                <a:ea typeface="Roboto Light" panose="02000000000000000000" pitchFamily="2" charset="0"/>
                <a:cs typeface="Arial" panose="020B0604020202020204" pitchFamily="34"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bwMode="gray">
          <a:xfrm>
            <a:off x="1097280" y="6621625"/>
            <a:ext cx="1060704" cy="118872"/>
          </a:xfrm>
        </p:spPr>
        <p:txBody>
          <a:bodyPr/>
          <a:lstStyle>
            <a:lvl1pPr algn="l">
              <a:defRPr sz="800">
                <a:solidFill>
                  <a:schemeClr val="tx2"/>
                </a:solidFill>
              </a:defRPr>
            </a:lvl1pPr>
          </a:lstStyle>
          <a:p>
            <a:fld id="{44BC9C20-CF08-45A7-A84B-765F26C39643}" type="datetimeFigureOut">
              <a:rPr lang="en-US" smtClean="0"/>
              <a:t>9/10/2019</a:t>
            </a:fld>
            <a:endParaRPr lang="en-US"/>
          </a:p>
        </p:txBody>
      </p:sp>
      <p:sp>
        <p:nvSpPr>
          <p:cNvPr id="5" name="Footer Placeholder 4"/>
          <p:cNvSpPr>
            <a:spLocks noGrp="1"/>
          </p:cNvSpPr>
          <p:nvPr>
            <p:ph type="ftr" sz="quarter" idx="11"/>
          </p:nvPr>
        </p:nvSpPr>
        <p:spPr bwMode="gray">
          <a:xfrm>
            <a:off x="2615184" y="6621625"/>
            <a:ext cx="5212080" cy="118872"/>
          </a:xfrm>
        </p:spPr>
        <p:txBody>
          <a:bodyPr/>
          <a:lstStyle>
            <a:lvl1pPr algn="l">
              <a:defRPr sz="800">
                <a:solidFill>
                  <a:schemeClr val="tx2"/>
                </a:solidFill>
              </a:defRPr>
            </a:lvl1pPr>
          </a:lstStyle>
          <a:p>
            <a:endParaRPr lang="en-US"/>
          </a:p>
        </p:txBody>
      </p:sp>
      <p:sp>
        <p:nvSpPr>
          <p:cNvPr id="6" name="Slide Number Placeholder 5"/>
          <p:cNvSpPr>
            <a:spLocks noGrp="1"/>
          </p:cNvSpPr>
          <p:nvPr>
            <p:ph type="sldNum" sz="quarter" idx="12"/>
          </p:nvPr>
        </p:nvSpPr>
        <p:spPr bwMode="gray">
          <a:xfrm>
            <a:off x="502920" y="6621625"/>
            <a:ext cx="530352" cy="118872"/>
          </a:xfrm>
        </p:spPr>
        <p:txBody>
          <a:bodyPr/>
          <a:lstStyle>
            <a:lvl1pPr>
              <a:defRPr sz="800" b="1" i="0">
                <a:solidFill>
                  <a:schemeClr val="tx2"/>
                </a:solidFill>
                <a:latin typeface="Arial" panose="020B0604020202020204" pitchFamily="34" charset="0"/>
                <a:ea typeface="Roboto" pitchFamily="2" charset="0"/>
                <a:cs typeface="Arial" panose="020B0604020202020204" pitchFamily="34" charset="0"/>
              </a:defRPr>
            </a:lvl1pPr>
          </a:lstStyle>
          <a:p>
            <a:fld id="{077F750A-EC46-4683-A8E7-D737BF1950C7}" type="slidenum">
              <a:rPr lang="en-US" smtClean="0"/>
              <a:t>‹#›</a:t>
            </a:fld>
            <a:endParaRPr lang="en-US"/>
          </a:p>
        </p:txBody>
      </p:sp>
      <p:sp>
        <p:nvSpPr>
          <p:cNvPr id="19" name="Rectangle 18"/>
          <p:cNvSpPr/>
          <p:nvPr/>
        </p:nvSpPr>
        <p:spPr>
          <a:xfrm>
            <a:off x="11887199" y="2752035"/>
            <a:ext cx="304799" cy="373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31" name="Rectangle 30"/>
          <p:cNvSpPr/>
          <p:nvPr/>
        </p:nvSpPr>
        <p:spPr>
          <a:xfrm>
            <a:off x="3962969" y="2752035"/>
            <a:ext cx="899851" cy="37334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30" name="AutoShape 3"/>
          <p:cNvSpPr>
            <a:spLocks noChangeAspect="1" noChangeArrowheads="1" noTextEdit="1"/>
          </p:cNvSpPr>
          <p:nvPr/>
        </p:nvSpPr>
        <p:spPr bwMode="auto">
          <a:xfrm>
            <a:off x="7498971" y="532271"/>
            <a:ext cx="2171700" cy="909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33" name="Rectangle 32"/>
          <p:cNvSpPr/>
          <p:nvPr/>
        </p:nvSpPr>
        <p:spPr>
          <a:xfrm>
            <a:off x="11887199" y="2752035"/>
            <a:ext cx="304799" cy="373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 y="6494483"/>
            <a:ext cx="12190476" cy="371429"/>
          </a:xfrm>
          <a:prstGeom prst="rect">
            <a:avLst/>
          </a:prstGeom>
        </p:spPr>
      </p:pic>
    </p:spTree>
    <p:extLst>
      <p:ext uri="{BB962C8B-B14F-4D97-AF65-F5344CB8AC3E}">
        <p14:creationId xmlns:p14="http://schemas.microsoft.com/office/powerpoint/2010/main" val="352091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Agilent 16:9 Divider 1 Image">
    <p:spTree>
      <p:nvGrpSpPr>
        <p:cNvPr id="1" name=""/>
        <p:cNvGrpSpPr/>
        <p:nvPr/>
      </p:nvGrpSpPr>
      <p:grpSpPr>
        <a:xfrm>
          <a:off x="0" y="0"/>
          <a:ext cx="0" cy="0"/>
          <a:chOff x="0" y="0"/>
          <a:chExt cx="0" cy="0"/>
        </a:xfrm>
      </p:grpSpPr>
      <p:sp>
        <p:nvSpPr>
          <p:cNvPr id="17" name="Rectangle 16"/>
          <p:cNvSpPr/>
          <p:nvPr/>
        </p:nvSpPr>
        <p:spPr>
          <a:xfrm>
            <a:off x="3658171" y="2752035"/>
            <a:ext cx="304797" cy="373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3" name="Picture Placeholder 2"/>
          <p:cNvSpPr>
            <a:spLocks noGrp="1"/>
          </p:cNvSpPr>
          <p:nvPr>
            <p:ph type="pic" sz="quarter" idx="16"/>
          </p:nvPr>
        </p:nvSpPr>
        <p:spPr>
          <a:xfrm>
            <a:off x="4862819" y="2752035"/>
            <a:ext cx="7024379" cy="3733460"/>
          </a:xfrm>
        </p:spPr>
        <p:txBody>
          <a:bodyPr/>
          <a:lstStyle>
            <a:lvl1pPr>
              <a:defRPr/>
            </a:lvl1pPr>
          </a:lstStyle>
          <a:p>
            <a:r>
              <a:rPr lang="en-US"/>
              <a:t>Click icon to add picture</a:t>
            </a:r>
            <a:endParaRPr lang="en-US" dirty="0"/>
          </a:p>
        </p:txBody>
      </p:sp>
      <p:sp>
        <p:nvSpPr>
          <p:cNvPr id="21" name="Rectangle 20"/>
          <p:cNvSpPr/>
          <p:nvPr/>
        </p:nvSpPr>
        <p:spPr>
          <a:xfrm>
            <a:off x="-2" y="2752035"/>
            <a:ext cx="3663924"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22" name="Rectangle 21"/>
          <p:cNvSpPr/>
          <p:nvPr/>
        </p:nvSpPr>
        <p:spPr>
          <a:xfrm>
            <a:off x="11887199" y="2752035"/>
            <a:ext cx="304799"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23" name="Rectangle 22"/>
          <p:cNvSpPr/>
          <p:nvPr/>
        </p:nvSpPr>
        <p:spPr>
          <a:xfrm>
            <a:off x="3962969" y="2752035"/>
            <a:ext cx="899851" cy="37334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8" name="Title 1"/>
          <p:cNvSpPr>
            <a:spLocks noGrp="1"/>
          </p:cNvSpPr>
          <p:nvPr>
            <p:ph type="title" hasCustomPrompt="1"/>
          </p:nvPr>
        </p:nvSpPr>
        <p:spPr>
          <a:xfrm>
            <a:off x="485098" y="386498"/>
            <a:ext cx="11198901" cy="1362075"/>
          </a:xfrm>
        </p:spPr>
        <p:txBody>
          <a:bodyPr anchor="b" anchorCtr="0">
            <a:noAutofit/>
          </a:bodyPr>
          <a:lstStyle>
            <a:lvl1pPr>
              <a:defRPr sz="2800" b="0" cap="none" baseline="0">
                <a:solidFill>
                  <a:schemeClr val="accent1"/>
                </a:solidFill>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9" name="Text Placeholder 2"/>
          <p:cNvSpPr>
            <a:spLocks noGrp="1"/>
          </p:cNvSpPr>
          <p:nvPr>
            <p:ph type="body" idx="1"/>
          </p:nvPr>
        </p:nvSpPr>
        <p:spPr>
          <a:xfrm>
            <a:off x="485098" y="1748573"/>
            <a:ext cx="11198901" cy="861496"/>
          </a:xfrm>
        </p:spPr>
        <p:txBody>
          <a:bodyPr>
            <a:normAutofit/>
          </a:bodyPr>
          <a:lstStyle>
            <a:lvl1pPr marL="0" indent="0">
              <a:buNone/>
              <a:defRPr sz="2600">
                <a:solidFill>
                  <a:schemeClr val="tx1"/>
                </a:solidFill>
                <a:latin typeface="Arial" panose="020B0604020202020204" pitchFamily="34" charset="0"/>
                <a:ea typeface="Roboto Light" panose="02000000000000000000" pitchFamily="2" charset="0"/>
                <a:cs typeface="Arial" panose="020B0604020202020204" pitchFamily="34"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10" name="Date Placeholder 3"/>
          <p:cNvSpPr>
            <a:spLocks noGrp="1"/>
          </p:cNvSpPr>
          <p:nvPr>
            <p:ph type="dt" sz="half" idx="10"/>
          </p:nvPr>
        </p:nvSpPr>
        <p:spPr bwMode="gray">
          <a:xfrm>
            <a:off x="1097280" y="6621625"/>
            <a:ext cx="1060704" cy="118872"/>
          </a:xfrm>
        </p:spPr>
        <p:txBody>
          <a:bodyPr/>
          <a:lstStyle>
            <a:lvl1pPr algn="l">
              <a:defRPr sz="800">
                <a:solidFill>
                  <a:schemeClr val="tx2"/>
                </a:solidFill>
              </a:defRPr>
            </a:lvl1pPr>
          </a:lstStyle>
          <a:p>
            <a:fld id="{44BC9C20-CF08-45A7-A84B-765F26C39643}" type="datetimeFigureOut">
              <a:rPr lang="en-US" smtClean="0"/>
              <a:t>9/10/2019</a:t>
            </a:fld>
            <a:endParaRPr lang="en-US"/>
          </a:p>
        </p:txBody>
      </p:sp>
      <p:sp>
        <p:nvSpPr>
          <p:cNvPr id="11" name="Footer Placeholder 4"/>
          <p:cNvSpPr>
            <a:spLocks noGrp="1"/>
          </p:cNvSpPr>
          <p:nvPr>
            <p:ph type="ftr" sz="quarter" idx="11"/>
          </p:nvPr>
        </p:nvSpPr>
        <p:spPr bwMode="gray">
          <a:xfrm>
            <a:off x="2615184" y="6621625"/>
            <a:ext cx="5212080" cy="118872"/>
          </a:xfrm>
        </p:spPr>
        <p:txBody>
          <a:bodyPr/>
          <a:lstStyle>
            <a:lvl1pPr algn="l">
              <a:defRPr sz="800">
                <a:solidFill>
                  <a:schemeClr val="tx2"/>
                </a:solidFill>
              </a:defRPr>
            </a:lvl1pPr>
          </a:lstStyle>
          <a:p>
            <a:endParaRPr lang="en-US"/>
          </a:p>
        </p:txBody>
      </p:sp>
      <p:sp>
        <p:nvSpPr>
          <p:cNvPr id="12" name="Slide Number Placeholder 5"/>
          <p:cNvSpPr>
            <a:spLocks noGrp="1"/>
          </p:cNvSpPr>
          <p:nvPr>
            <p:ph type="sldNum" sz="quarter" idx="12"/>
          </p:nvPr>
        </p:nvSpPr>
        <p:spPr bwMode="gray">
          <a:xfrm>
            <a:off x="502920" y="6621625"/>
            <a:ext cx="530352" cy="118872"/>
          </a:xfrm>
        </p:spPr>
        <p:txBody>
          <a:bodyPr/>
          <a:lstStyle>
            <a:lvl1pPr>
              <a:defRPr sz="800" b="1" i="0">
                <a:solidFill>
                  <a:schemeClr val="tx2"/>
                </a:solidFill>
                <a:latin typeface="Arial" panose="020B0604020202020204" pitchFamily="34" charset="0"/>
                <a:ea typeface="Roboto" pitchFamily="2" charset="0"/>
                <a:cs typeface="Arial" panose="020B0604020202020204" pitchFamily="34" charset="0"/>
              </a:defRPr>
            </a:lvl1pPr>
          </a:lstStyle>
          <a:p>
            <a:fld id="{077F750A-EC46-4683-A8E7-D737BF1950C7}" type="slidenum">
              <a:rPr lang="en-US" smtClean="0"/>
              <a:t>‹#›</a:t>
            </a:fld>
            <a:endParaRPr lang="en-US"/>
          </a:p>
        </p:txBody>
      </p:sp>
      <p:pic>
        <p:nvPicPr>
          <p:cNvPr id="31" name="Picture 3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 y="6494483"/>
            <a:ext cx="12190476" cy="371429"/>
          </a:xfrm>
          <a:prstGeom prst="rect">
            <a:avLst/>
          </a:prstGeom>
        </p:spPr>
      </p:pic>
    </p:spTree>
    <p:extLst>
      <p:ext uri="{BB962C8B-B14F-4D97-AF65-F5344CB8AC3E}">
        <p14:creationId xmlns:p14="http://schemas.microsoft.com/office/powerpoint/2010/main" val="19754716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Agilent 16:9 Divider 2 Image">
    <p:bg>
      <p:bgPr>
        <a:solidFill>
          <a:schemeClr val="bg1"/>
        </a:solidFill>
        <a:effectLst/>
      </p:bgPr>
    </p:bg>
    <p:spTree>
      <p:nvGrpSpPr>
        <p:cNvPr id="1" name=""/>
        <p:cNvGrpSpPr/>
        <p:nvPr/>
      </p:nvGrpSpPr>
      <p:grpSpPr>
        <a:xfrm>
          <a:off x="0" y="0"/>
          <a:ext cx="0" cy="0"/>
          <a:chOff x="0" y="0"/>
          <a:chExt cx="0" cy="0"/>
        </a:xfrm>
      </p:grpSpPr>
      <p:sp>
        <p:nvSpPr>
          <p:cNvPr id="26" name="Picture Placeholder 2"/>
          <p:cNvSpPr>
            <a:spLocks noGrp="1"/>
          </p:cNvSpPr>
          <p:nvPr>
            <p:ph type="pic" sz="quarter" idx="17"/>
          </p:nvPr>
        </p:nvSpPr>
        <p:spPr>
          <a:xfrm>
            <a:off x="-1" y="2752035"/>
            <a:ext cx="3663924" cy="3733460"/>
          </a:xfrm>
        </p:spPr>
        <p:txBody>
          <a:bodyPr/>
          <a:lstStyle>
            <a:lvl1pPr>
              <a:defRPr/>
            </a:lvl1pPr>
          </a:lstStyle>
          <a:p>
            <a:r>
              <a:rPr lang="en-US"/>
              <a:t>Click icon to add picture</a:t>
            </a:r>
            <a:endParaRPr lang="en-US" dirty="0"/>
          </a:p>
        </p:txBody>
      </p:sp>
      <p:sp>
        <p:nvSpPr>
          <p:cNvPr id="2" name="Title 1"/>
          <p:cNvSpPr>
            <a:spLocks noGrp="1"/>
          </p:cNvSpPr>
          <p:nvPr>
            <p:ph type="title" hasCustomPrompt="1"/>
          </p:nvPr>
        </p:nvSpPr>
        <p:spPr>
          <a:xfrm>
            <a:off x="485098" y="386498"/>
            <a:ext cx="11198901" cy="1362075"/>
          </a:xfrm>
        </p:spPr>
        <p:txBody>
          <a:bodyPr anchor="b" anchorCtr="0">
            <a:noAutofit/>
          </a:bodyPr>
          <a:lstStyle>
            <a:lvl1pPr>
              <a:defRPr sz="2800" b="0" cap="none" baseline="0">
                <a:solidFill>
                  <a:schemeClr val="accent1"/>
                </a:solidFill>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485098" y="1748573"/>
            <a:ext cx="11198901" cy="861496"/>
          </a:xfrm>
        </p:spPr>
        <p:txBody>
          <a:bodyPr>
            <a:normAutofit/>
          </a:bodyPr>
          <a:lstStyle>
            <a:lvl1pPr marL="0" indent="0">
              <a:buNone/>
              <a:defRPr sz="2600">
                <a:solidFill>
                  <a:schemeClr val="tx1"/>
                </a:solidFill>
                <a:latin typeface="Arial" panose="020B0604020202020204" pitchFamily="34" charset="0"/>
                <a:ea typeface="Roboto Light" panose="02000000000000000000" pitchFamily="2" charset="0"/>
                <a:cs typeface="Arial" panose="020B0604020202020204" pitchFamily="34"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bwMode="gray">
          <a:xfrm>
            <a:off x="1097280" y="6621625"/>
            <a:ext cx="1060704" cy="118872"/>
          </a:xfrm>
        </p:spPr>
        <p:txBody>
          <a:bodyPr/>
          <a:lstStyle>
            <a:lvl1pPr algn="l">
              <a:defRPr sz="800">
                <a:solidFill>
                  <a:schemeClr val="tx2"/>
                </a:solidFill>
              </a:defRPr>
            </a:lvl1pPr>
          </a:lstStyle>
          <a:p>
            <a:fld id="{44BC9C20-CF08-45A7-A84B-765F26C39643}" type="datetimeFigureOut">
              <a:rPr lang="en-US" smtClean="0"/>
              <a:t>9/10/2019</a:t>
            </a:fld>
            <a:endParaRPr lang="en-US"/>
          </a:p>
        </p:txBody>
      </p:sp>
      <p:sp>
        <p:nvSpPr>
          <p:cNvPr id="5" name="Footer Placeholder 4"/>
          <p:cNvSpPr>
            <a:spLocks noGrp="1"/>
          </p:cNvSpPr>
          <p:nvPr>
            <p:ph type="ftr" sz="quarter" idx="11"/>
          </p:nvPr>
        </p:nvSpPr>
        <p:spPr bwMode="gray">
          <a:xfrm>
            <a:off x="2615184" y="6621625"/>
            <a:ext cx="5212080" cy="118872"/>
          </a:xfrm>
        </p:spPr>
        <p:txBody>
          <a:bodyPr/>
          <a:lstStyle>
            <a:lvl1pPr algn="l">
              <a:defRPr sz="800">
                <a:solidFill>
                  <a:schemeClr val="tx2"/>
                </a:solidFill>
              </a:defRPr>
            </a:lvl1pPr>
          </a:lstStyle>
          <a:p>
            <a:endParaRPr lang="en-US"/>
          </a:p>
        </p:txBody>
      </p:sp>
      <p:sp>
        <p:nvSpPr>
          <p:cNvPr id="6" name="Slide Number Placeholder 5"/>
          <p:cNvSpPr>
            <a:spLocks noGrp="1"/>
          </p:cNvSpPr>
          <p:nvPr>
            <p:ph type="sldNum" sz="quarter" idx="12"/>
          </p:nvPr>
        </p:nvSpPr>
        <p:spPr bwMode="gray">
          <a:xfrm>
            <a:off x="502920" y="6621625"/>
            <a:ext cx="530352" cy="118872"/>
          </a:xfrm>
        </p:spPr>
        <p:txBody>
          <a:bodyPr/>
          <a:lstStyle>
            <a:lvl1pPr>
              <a:defRPr sz="800" b="1" i="0">
                <a:solidFill>
                  <a:schemeClr val="tx2"/>
                </a:solidFill>
                <a:latin typeface="Arial" panose="020B0604020202020204" pitchFamily="34" charset="0"/>
                <a:ea typeface="Roboto" pitchFamily="2" charset="0"/>
                <a:cs typeface="Arial" panose="020B0604020202020204" pitchFamily="34" charset="0"/>
              </a:defRPr>
            </a:lvl1pPr>
          </a:lstStyle>
          <a:p>
            <a:fld id="{077F750A-EC46-4683-A8E7-D737BF1950C7}" type="slidenum">
              <a:rPr lang="en-US" smtClean="0"/>
              <a:t>‹#›</a:t>
            </a:fld>
            <a:endParaRPr lang="en-US"/>
          </a:p>
        </p:txBody>
      </p:sp>
      <p:sp>
        <p:nvSpPr>
          <p:cNvPr id="21" name="Picture Placeholder 2"/>
          <p:cNvSpPr>
            <a:spLocks noGrp="1"/>
          </p:cNvSpPr>
          <p:nvPr>
            <p:ph type="pic" sz="quarter" idx="16"/>
          </p:nvPr>
        </p:nvSpPr>
        <p:spPr>
          <a:xfrm>
            <a:off x="4862819" y="2752035"/>
            <a:ext cx="7024379" cy="3733460"/>
          </a:xfrm>
        </p:spPr>
        <p:txBody>
          <a:bodyPr/>
          <a:lstStyle>
            <a:lvl1pPr>
              <a:defRPr/>
            </a:lvl1pPr>
          </a:lstStyle>
          <a:p>
            <a:r>
              <a:rPr lang="en-US"/>
              <a:t>Click icon to add picture</a:t>
            </a:r>
            <a:endParaRPr lang="en-US" dirty="0"/>
          </a:p>
        </p:txBody>
      </p:sp>
      <p:sp>
        <p:nvSpPr>
          <p:cNvPr id="24" name="Rectangle 23"/>
          <p:cNvSpPr/>
          <p:nvPr/>
        </p:nvSpPr>
        <p:spPr>
          <a:xfrm>
            <a:off x="11887199" y="2752035"/>
            <a:ext cx="304799" cy="3733460"/>
          </a:xfrm>
          <a:prstGeom prst="rect">
            <a:avLst/>
          </a:prstGeom>
          <a:solidFill>
            <a:srgbClr val="0085D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25" name="Rectangle 24"/>
          <p:cNvSpPr/>
          <p:nvPr/>
        </p:nvSpPr>
        <p:spPr>
          <a:xfrm>
            <a:off x="3962969" y="2752035"/>
            <a:ext cx="899851"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14" name="Rectangle 13"/>
          <p:cNvSpPr/>
          <p:nvPr/>
        </p:nvSpPr>
        <p:spPr>
          <a:xfrm>
            <a:off x="3658171" y="2752035"/>
            <a:ext cx="304797" cy="373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pic>
        <p:nvPicPr>
          <p:cNvPr id="30" name="Picture 2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 y="6494483"/>
            <a:ext cx="12190476" cy="371429"/>
          </a:xfrm>
          <a:prstGeom prst="rect">
            <a:avLst/>
          </a:prstGeom>
        </p:spPr>
      </p:pic>
    </p:spTree>
    <p:extLst>
      <p:ext uri="{BB962C8B-B14F-4D97-AF65-F5344CB8AC3E}">
        <p14:creationId xmlns:p14="http://schemas.microsoft.com/office/powerpoint/2010/main" val="28858827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Agilent 16:9 Divider Alt">
    <p:bg>
      <p:bgPr>
        <a:solidFill>
          <a:schemeClr val="bg1"/>
        </a:solidFill>
        <a:effectLst/>
      </p:bgPr>
    </p:bg>
    <p:spTree>
      <p:nvGrpSpPr>
        <p:cNvPr id="1" name=""/>
        <p:cNvGrpSpPr/>
        <p:nvPr/>
      </p:nvGrpSpPr>
      <p:grpSpPr>
        <a:xfrm>
          <a:off x="0" y="0"/>
          <a:ext cx="0" cy="0"/>
          <a:chOff x="0" y="0"/>
          <a:chExt cx="0" cy="0"/>
        </a:xfrm>
      </p:grpSpPr>
      <p:sp>
        <p:nvSpPr>
          <p:cNvPr id="15" name="Rectangle 14"/>
          <p:cNvSpPr/>
          <p:nvPr/>
        </p:nvSpPr>
        <p:spPr>
          <a:xfrm>
            <a:off x="8540409" y="2752035"/>
            <a:ext cx="603503" cy="373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18" name="Rectangle 17"/>
          <p:cNvSpPr/>
          <p:nvPr/>
        </p:nvSpPr>
        <p:spPr>
          <a:xfrm>
            <a:off x="10668000" y="2752035"/>
            <a:ext cx="1524000"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17" name="Rectangle 16"/>
          <p:cNvSpPr/>
          <p:nvPr/>
        </p:nvSpPr>
        <p:spPr>
          <a:xfrm>
            <a:off x="300347" y="2752035"/>
            <a:ext cx="8240061"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2" name="Title 1"/>
          <p:cNvSpPr>
            <a:spLocks noGrp="1"/>
          </p:cNvSpPr>
          <p:nvPr>
            <p:ph type="title" hasCustomPrompt="1"/>
          </p:nvPr>
        </p:nvSpPr>
        <p:spPr>
          <a:xfrm>
            <a:off x="485098" y="386498"/>
            <a:ext cx="11198901" cy="1362075"/>
          </a:xfrm>
        </p:spPr>
        <p:txBody>
          <a:bodyPr anchor="b" anchorCtr="0">
            <a:noAutofit/>
          </a:bodyPr>
          <a:lstStyle>
            <a:lvl1pPr>
              <a:defRPr sz="2800" b="0" cap="none" baseline="0">
                <a:solidFill>
                  <a:schemeClr val="accent1"/>
                </a:solidFill>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485098" y="1748574"/>
            <a:ext cx="11198901" cy="861496"/>
          </a:xfrm>
        </p:spPr>
        <p:txBody>
          <a:bodyPr>
            <a:normAutofit/>
          </a:bodyPr>
          <a:lstStyle>
            <a:lvl1pPr marL="0" indent="0">
              <a:buNone/>
              <a:defRPr sz="2600">
                <a:solidFill>
                  <a:schemeClr val="tx1"/>
                </a:solidFill>
                <a:latin typeface="Arial" panose="020B0604020202020204" pitchFamily="34" charset="0"/>
                <a:ea typeface="Roboto Light" panose="02000000000000000000" pitchFamily="2" charset="0"/>
                <a:cs typeface="Arial" panose="020B0604020202020204" pitchFamily="34"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bwMode="gray">
          <a:xfrm>
            <a:off x="1097280" y="6621625"/>
            <a:ext cx="1060704" cy="118872"/>
          </a:xfrm>
        </p:spPr>
        <p:txBody>
          <a:bodyPr/>
          <a:lstStyle>
            <a:lvl1pPr algn="l">
              <a:defRPr sz="800">
                <a:solidFill>
                  <a:schemeClr val="tx2"/>
                </a:solidFill>
              </a:defRPr>
            </a:lvl1pPr>
          </a:lstStyle>
          <a:p>
            <a:fld id="{44BC9C20-CF08-45A7-A84B-765F26C39643}" type="datetimeFigureOut">
              <a:rPr lang="en-US" smtClean="0"/>
              <a:t>9/10/2019</a:t>
            </a:fld>
            <a:endParaRPr lang="en-US"/>
          </a:p>
        </p:txBody>
      </p:sp>
      <p:sp>
        <p:nvSpPr>
          <p:cNvPr id="5" name="Footer Placeholder 4"/>
          <p:cNvSpPr>
            <a:spLocks noGrp="1"/>
          </p:cNvSpPr>
          <p:nvPr>
            <p:ph type="ftr" sz="quarter" idx="11"/>
          </p:nvPr>
        </p:nvSpPr>
        <p:spPr bwMode="gray">
          <a:xfrm>
            <a:off x="2615184" y="6621625"/>
            <a:ext cx="5212080" cy="118872"/>
          </a:xfrm>
        </p:spPr>
        <p:txBody>
          <a:bodyPr/>
          <a:lstStyle>
            <a:lvl1pPr algn="l">
              <a:defRPr sz="800">
                <a:solidFill>
                  <a:schemeClr val="tx2"/>
                </a:solidFill>
              </a:defRPr>
            </a:lvl1pPr>
          </a:lstStyle>
          <a:p>
            <a:endParaRPr lang="en-US"/>
          </a:p>
        </p:txBody>
      </p:sp>
      <p:sp>
        <p:nvSpPr>
          <p:cNvPr id="6" name="Slide Number Placeholder 5"/>
          <p:cNvSpPr>
            <a:spLocks noGrp="1"/>
          </p:cNvSpPr>
          <p:nvPr>
            <p:ph type="sldNum" sz="quarter" idx="12"/>
          </p:nvPr>
        </p:nvSpPr>
        <p:spPr bwMode="gray">
          <a:xfrm>
            <a:off x="502920" y="6621625"/>
            <a:ext cx="530352" cy="118872"/>
          </a:xfrm>
        </p:spPr>
        <p:txBody>
          <a:bodyPr/>
          <a:lstStyle>
            <a:lvl1pPr>
              <a:defRPr sz="800" b="1" i="0">
                <a:solidFill>
                  <a:schemeClr val="tx2"/>
                </a:solidFill>
                <a:latin typeface="Arial" panose="020B0604020202020204" pitchFamily="34" charset="0"/>
                <a:ea typeface="Roboto" pitchFamily="2" charset="0"/>
                <a:cs typeface="Arial" panose="020B0604020202020204" pitchFamily="34" charset="0"/>
              </a:defRPr>
            </a:lvl1pPr>
          </a:lstStyle>
          <a:p>
            <a:fld id="{077F750A-EC46-4683-A8E7-D737BF1950C7}" type="slidenum">
              <a:rPr lang="en-US" smtClean="0"/>
              <a:t>‹#›</a:t>
            </a:fld>
            <a:endParaRPr lang="en-US"/>
          </a:p>
        </p:txBody>
      </p:sp>
      <p:sp>
        <p:nvSpPr>
          <p:cNvPr id="20" name="Rectangle 19"/>
          <p:cNvSpPr/>
          <p:nvPr/>
        </p:nvSpPr>
        <p:spPr>
          <a:xfrm>
            <a:off x="9143913" y="2752035"/>
            <a:ext cx="1524087" cy="37334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14" name="Rectangle 13"/>
          <p:cNvSpPr/>
          <p:nvPr/>
        </p:nvSpPr>
        <p:spPr>
          <a:xfrm>
            <a:off x="-2" y="2752035"/>
            <a:ext cx="300349" cy="3733460"/>
          </a:xfrm>
          <a:prstGeom prst="rect">
            <a:avLst/>
          </a:prstGeom>
          <a:solidFill>
            <a:srgbClr val="00A9E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pic>
        <p:nvPicPr>
          <p:cNvPr id="28" name="Picture 2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 y="6494483"/>
            <a:ext cx="12190476" cy="371429"/>
          </a:xfrm>
          <a:prstGeom prst="rect">
            <a:avLst/>
          </a:prstGeom>
        </p:spPr>
      </p:pic>
    </p:spTree>
    <p:extLst>
      <p:ext uri="{BB962C8B-B14F-4D97-AF65-F5344CB8AC3E}">
        <p14:creationId xmlns:p14="http://schemas.microsoft.com/office/powerpoint/2010/main" val="8507606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Agilent 16:9 Divider Alt Image">
    <p:spTree>
      <p:nvGrpSpPr>
        <p:cNvPr id="1" name=""/>
        <p:cNvGrpSpPr/>
        <p:nvPr/>
      </p:nvGrpSpPr>
      <p:grpSpPr>
        <a:xfrm>
          <a:off x="0" y="0"/>
          <a:ext cx="0" cy="0"/>
          <a:chOff x="0" y="0"/>
          <a:chExt cx="0" cy="0"/>
        </a:xfrm>
      </p:grpSpPr>
      <p:sp>
        <p:nvSpPr>
          <p:cNvPr id="20" name="Rectangle 19"/>
          <p:cNvSpPr/>
          <p:nvPr/>
        </p:nvSpPr>
        <p:spPr>
          <a:xfrm>
            <a:off x="8540409" y="2752035"/>
            <a:ext cx="603503" cy="373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28" name="Picture Placeholder 2"/>
          <p:cNvSpPr>
            <a:spLocks noGrp="1"/>
          </p:cNvSpPr>
          <p:nvPr>
            <p:ph type="pic" sz="quarter" idx="16"/>
          </p:nvPr>
        </p:nvSpPr>
        <p:spPr>
          <a:xfrm>
            <a:off x="300347" y="2752035"/>
            <a:ext cx="8240061" cy="3733460"/>
          </a:xfrm>
        </p:spPr>
        <p:txBody>
          <a:bodyPr/>
          <a:lstStyle>
            <a:lvl1pPr>
              <a:defRPr/>
            </a:lvl1pPr>
          </a:lstStyle>
          <a:p>
            <a:r>
              <a:rPr lang="en-US"/>
              <a:t>Click icon to add picture</a:t>
            </a:r>
            <a:endParaRPr lang="en-US" dirty="0"/>
          </a:p>
        </p:txBody>
      </p:sp>
      <p:sp>
        <p:nvSpPr>
          <p:cNvPr id="13" name="Title 1"/>
          <p:cNvSpPr>
            <a:spLocks noGrp="1"/>
          </p:cNvSpPr>
          <p:nvPr>
            <p:ph type="title" hasCustomPrompt="1"/>
          </p:nvPr>
        </p:nvSpPr>
        <p:spPr>
          <a:xfrm>
            <a:off x="485098" y="386498"/>
            <a:ext cx="11198901" cy="1362075"/>
          </a:xfrm>
        </p:spPr>
        <p:txBody>
          <a:bodyPr anchor="b" anchorCtr="0">
            <a:noAutofit/>
          </a:bodyPr>
          <a:lstStyle>
            <a:lvl1pPr>
              <a:defRPr sz="2800" b="0" cap="none" baseline="0">
                <a:solidFill>
                  <a:schemeClr val="accent1"/>
                </a:solidFill>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14" name="Text Placeholder 2"/>
          <p:cNvSpPr>
            <a:spLocks noGrp="1"/>
          </p:cNvSpPr>
          <p:nvPr>
            <p:ph type="body" idx="1"/>
          </p:nvPr>
        </p:nvSpPr>
        <p:spPr>
          <a:xfrm>
            <a:off x="485098" y="1748574"/>
            <a:ext cx="11198901" cy="861496"/>
          </a:xfrm>
        </p:spPr>
        <p:txBody>
          <a:bodyPr>
            <a:normAutofit/>
          </a:bodyPr>
          <a:lstStyle>
            <a:lvl1pPr marL="0" indent="0">
              <a:buNone/>
              <a:defRPr sz="2600">
                <a:solidFill>
                  <a:schemeClr val="tx1"/>
                </a:solidFill>
                <a:latin typeface="Arial" panose="020B0604020202020204" pitchFamily="34" charset="0"/>
                <a:ea typeface="Roboto Light" panose="02000000000000000000" pitchFamily="2" charset="0"/>
                <a:cs typeface="Arial" panose="020B0604020202020204" pitchFamily="34"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15" name="Date Placeholder 3"/>
          <p:cNvSpPr>
            <a:spLocks noGrp="1"/>
          </p:cNvSpPr>
          <p:nvPr>
            <p:ph type="dt" sz="half" idx="10"/>
          </p:nvPr>
        </p:nvSpPr>
        <p:spPr bwMode="gray">
          <a:xfrm>
            <a:off x="1097280" y="6621625"/>
            <a:ext cx="1060704" cy="118872"/>
          </a:xfrm>
        </p:spPr>
        <p:txBody>
          <a:bodyPr/>
          <a:lstStyle>
            <a:lvl1pPr algn="l">
              <a:defRPr sz="800">
                <a:solidFill>
                  <a:schemeClr val="tx2"/>
                </a:solidFill>
              </a:defRPr>
            </a:lvl1pPr>
          </a:lstStyle>
          <a:p>
            <a:fld id="{44BC9C20-CF08-45A7-A84B-765F26C39643}" type="datetimeFigureOut">
              <a:rPr lang="en-US" smtClean="0"/>
              <a:t>9/10/2019</a:t>
            </a:fld>
            <a:endParaRPr lang="en-US"/>
          </a:p>
        </p:txBody>
      </p:sp>
      <p:sp>
        <p:nvSpPr>
          <p:cNvPr id="16" name="Footer Placeholder 4"/>
          <p:cNvSpPr>
            <a:spLocks noGrp="1"/>
          </p:cNvSpPr>
          <p:nvPr>
            <p:ph type="ftr" sz="quarter" idx="11"/>
          </p:nvPr>
        </p:nvSpPr>
        <p:spPr bwMode="gray">
          <a:xfrm>
            <a:off x="2615184" y="6621625"/>
            <a:ext cx="5212080" cy="118872"/>
          </a:xfrm>
        </p:spPr>
        <p:txBody>
          <a:bodyPr/>
          <a:lstStyle>
            <a:lvl1pPr algn="l">
              <a:defRPr sz="800">
                <a:solidFill>
                  <a:schemeClr val="tx2"/>
                </a:solidFill>
              </a:defRPr>
            </a:lvl1pPr>
          </a:lstStyle>
          <a:p>
            <a:endParaRPr lang="en-US"/>
          </a:p>
        </p:txBody>
      </p:sp>
      <p:sp>
        <p:nvSpPr>
          <p:cNvPr id="17" name="Slide Number Placeholder 5"/>
          <p:cNvSpPr>
            <a:spLocks noGrp="1"/>
          </p:cNvSpPr>
          <p:nvPr>
            <p:ph type="sldNum" sz="quarter" idx="12"/>
          </p:nvPr>
        </p:nvSpPr>
        <p:spPr bwMode="gray">
          <a:xfrm>
            <a:off x="502920" y="6621625"/>
            <a:ext cx="530352" cy="118872"/>
          </a:xfrm>
        </p:spPr>
        <p:txBody>
          <a:bodyPr/>
          <a:lstStyle>
            <a:lvl1pPr>
              <a:defRPr sz="800" b="1" i="0">
                <a:solidFill>
                  <a:schemeClr val="tx2"/>
                </a:solidFill>
                <a:latin typeface="Arial" panose="020B0604020202020204" pitchFamily="34" charset="0"/>
                <a:ea typeface="Roboto" pitchFamily="2" charset="0"/>
                <a:cs typeface="Arial" panose="020B0604020202020204" pitchFamily="34" charset="0"/>
              </a:defRPr>
            </a:lvl1pPr>
          </a:lstStyle>
          <a:p>
            <a:fld id="{077F750A-EC46-4683-A8E7-D737BF1950C7}" type="slidenum">
              <a:rPr lang="en-US" smtClean="0"/>
              <a:t>‹#›</a:t>
            </a:fld>
            <a:endParaRPr lang="en-US"/>
          </a:p>
        </p:txBody>
      </p:sp>
      <p:sp>
        <p:nvSpPr>
          <p:cNvPr id="23" name="Rectangle 22"/>
          <p:cNvSpPr/>
          <p:nvPr/>
        </p:nvSpPr>
        <p:spPr>
          <a:xfrm>
            <a:off x="10668000" y="2752035"/>
            <a:ext cx="1524000"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25" name="Rectangle 24"/>
          <p:cNvSpPr/>
          <p:nvPr/>
        </p:nvSpPr>
        <p:spPr>
          <a:xfrm>
            <a:off x="9143913" y="2752035"/>
            <a:ext cx="1524087" cy="37334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27" name="Rectangle 26"/>
          <p:cNvSpPr/>
          <p:nvPr/>
        </p:nvSpPr>
        <p:spPr>
          <a:xfrm>
            <a:off x="-2" y="2752035"/>
            <a:ext cx="300349"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pic>
        <p:nvPicPr>
          <p:cNvPr id="26" name="Picture 2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 y="6494483"/>
            <a:ext cx="12190476" cy="371429"/>
          </a:xfrm>
          <a:prstGeom prst="rect">
            <a:avLst/>
          </a:prstGeom>
        </p:spPr>
      </p:pic>
    </p:spTree>
    <p:extLst>
      <p:ext uri="{BB962C8B-B14F-4D97-AF65-F5344CB8AC3E}">
        <p14:creationId xmlns:p14="http://schemas.microsoft.com/office/powerpoint/2010/main" val="18387190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gilent 16:9 2-Col">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02920" y="1287522"/>
            <a:ext cx="5493389" cy="4887306"/>
          </a:xfrm>
        </p:spPr>
        <p:txBody>
          <a:bodyPr/>
          <a:lstStyle>
            <a:lvl1pPr>
              <a:defRPr sz="2100">
                <a:latin typeface="Arial" panose="020B0604020202020204" pitchFamily="34" charset="0"/>
              </a:defRPr>
            </a:lvl1pPr>
            <a:lvl2pPr>
              <a:defRPr sz="1900">
                <a:latin typeface="Arial" panose="020B0604020202020204" pitchFamily="34" charset="0"/>
              </a:defRPr>
            </a:lvl2pPr>
            <a:lvl3pPr marL="457200" indent="-230188">
              <a:defRPr sz="1700">
                <a:latin typeface="Arial" panose="020B0604020202020204" pitchFamily="34" charset="0"/>
              </a:defRPr>
            </a:lvl3pPr>
            <a:lvl4pPr>
              <a:defRPr sz="1700">
                <a:latin typeface="Arial" panose="020B0604020202020204" pitchFamily="34" charset="0"/>
              </a:defRPr>
            </a:lvl4pPr>
            <a:lvl5pPr>
              <a:defRPr sz="1500">
                <a:latin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9861" y="1287522"/>
            <a:ext cx="5491655" cy="4887306"/>
          </a:xfrm>
        </p:spPr>
        <p:txBody>
          <a:bodyPr/>
          <a:lstStyle>
            <a:lvl1pPr>
              <a:defRPr sz="2100">
                <a:latin typeface="Arial" panose="020B0604020202020204" pitchFamily="34" charset="0"/>
              </a:defRPr>
            </a:lvl1pPr>
            <a:lvl2pPr>
              <a:defRPr sz="1900">
                <a:latin typeface="Arial" panose="020B0604020202020204" pitchFamily="34" charset="0"/>
              </a:defRPr>
            </a:lvl2pPr>
            <a:lvl3pPr>
              <a:defRPr sz="1700">
                <a:latin typeface="Arial" panose="020B0604020202020204" pitchFamily="34" charset="0"/>
              </a:defRPr>
            </a:lvl3pPr>
            <a:lvl4pPr>
              <a:defRPr sz="1700">
                <a:latin typeface="Arial" panose="020B0604020202020204" pitchFamily="34" charset="0"/>
              </a:defRPr>
            </a:lvl4pPr>
            <a:lvl5pPr>
              <a:defRPr sz="1500">
                <a:latin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4BC9C20-CF08-45A7-A84B-765F26C39643}" type="datetimeFigureOut">
              <a:rPr lang="en-US" smtClean="0"/>
              <a:t>9/10/2019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lvl1pPr>
          </a:lstStyle>
          <a:p>
            <a:fld id="{077F750A-EC46-4683-A8E7-D737BF1950C7}" type="slidenum">
              <a:rPr lang="en-US" smtClean="0"/>
              <a:t>‹#›</a:t>
            </a:fld>
            <a:endParaRPr lang="en-US"/>
          </a:p>
        </p:txBody>
      </p:sp>
      <p:sp>
        <p:nvSpPr>
          <p:cNvPr id="8" name="Title 1"/>
          <p:cNvSpPr>
            <a:spLocks noGrp="1"/>
          </p:cNvSpPr>
          <p:nvPr>
            <p:ph type="title" hasCustomPrompt="1"/>
          </p:nvPr>
        </p:nvSpPr>
        <p:spPr>
          <a:xfrm>
            <a:off x="502919" y="246887"/>
            <a:ext cx="11198597" cy="926767"/>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5665722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gilent 16:9 2-Col Sub">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02920" y="1287522"/>
            <a:ext cx="5493389" cy="4887306"/>
          </a:xfrm>
        </p:spPr>
        <p:txBody>
          <a:bodyPr/>
          <a:lstStyle>
            <a:lvl1pPr>
              <a:defRPr sz="2100">
                <a:latin typeface="Arial" panose="020B0604020202020204" pitchFamily="34" charset="0"/>
              </a:defRPr>
            </a:lvl1pPr>
            <a:lvl2pPr>
              <a:defRPr sz="1900">
                <a:latin typeface="Arial" panose="020B0604020202020204" pitchFamily="34" charset="0"/>
              </a:defRPr>
            </a:lvl2pPr>
            <a:lvl3pPr marL="457200" indent="-230188">
              <a:defRPr sz="1700">
                <a:latin typeface="Arial" panose="020B0604020202020204" pitchFamily="34" charset="0"/>
              </a:defRPr>
            </a:lvl3pPr>
            <a:lvl4pPr>
              <a:defRPr sz="1700">
                <a:latin typeface="Arial" panose="020B0604020202020204" pitchFamily="34" charset="0"/>
              </a:defRPr>
            </a:lvl4pPr>
            <a:lvl5pPr>
              <a:defRPr sz="1500">
                <a:latin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9861" y="1287522"/>
            <a:ext cx="5491655" cy="4887306"/>
          </a:xfrm>
        </p:spPr>
        <p:txBody>
          <a:bodyPr/>
          <a:lstStyle>
            <a:lvl1pPr>
              <a:defRPr sz="2100">
                <a:latin typeface="Arial" panose="020B0604020202020204" pitchFamily="34" charset="0"/>
              </a:defRPr>
            </a:lvl1pPr>
            <a:lvl2pPr>
              <a:defRPr sz="1900">
                <a:latin typeface="Arial" panose="020B0604020202020204" pitchFamily="34" charset="0"/>
              </a:defRPr>
            </a:lvl2pPr>
            <a:lvl3pPr>
              <a:defRPr sz="1700">
                <a:latin typeface="Arial" panose="020B0604020202020204" pitchFamily="34" charset="0"/>
              </a:defRPr>
            </a:lvl3pPr>
            <a:lvl4pPr>
              <a:defRPr sz="1700">
                <a:latin typeface="Arial" panose="020B0604020202020204" pitchFamily="34" charset="0"/>
              </a:defRPr>
            </a:lvl4pPr>
            <a:lvl5pPr>
              <a:defRPr sz="1500">
                <a:latin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4BC9C20-CF08-45A7-A84B-765F26C39643}" type="datetimeFigureOut">
              <a:rPr lang="en-US" smtClean="0"/>
              <a:t>9/10/2019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lvl1pPr>
          </a:lstStyle>
          <a:p>
            <a:fld id="{077F750A-EC46-4683-A8E7-D737BF1950C7}" type="slidenum">
              <a:rPr lang="en-US" smtClean="0"/>
              <a:t>‹#›</a:t>
            </a:fld>
            <a:endParaRPr lang="en-US"/>
          </a:p>
        </p:txBody>
      </p:sp>
      <p:sp>
        <p:nvSpPr>
          <p:cNvPr id="8" name="Title 1"/>
          <p:cNvSpPr>
            <a:spLocks noGrp="1"/>
          </p:cNvSpPr>
          <p:nvPr>
            <p:ph type="title" hasCustomPrompt="1"/>
          </p:nvPr>
        </p:nvSpPr>
        <p:spPr>
          <a:xfrm>
            <a:off x="502919" y="246887"/>
            <a:ext cx="11198597" cy="484632"/>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9" name="Text Placeholder 58"/>
          <p:cNvSpPr>
            <a:spLocks noGrp="1"/>
          </p:cNvSpPr>
          <p:nvPr>
            <p:ph type="body" sz="quarter" idx="13" hasCustomPrompt="1"/>
          </p:nvPr>
        </p:nvSpPr>
        <p:spPr>
          <a:xfrm>
            <a:off x="503238" y="733133"/>
            <a:ext cx="11198284" cy="390099"/>
          </a:xfrm>
        </p:spPr>
        <p:txBody>
          <a:bodyPr/>
          <a:lstStyle>
            <a:lvl1pPr>
              <a:defRPr sz="2400">
                <a:solidFill>
                  <a:schemeClr val="tx2"/>
                </a:solidFill>
                <a:latin typeface="Arial" panose="020B0604020202020204" pitchFamily="34" charset="0"/>
                <a:ea typeface="Roboto" pitchFamily="2" charset="0"/>
              </a:defRPr>
            </a:lvl1pPr>
            <a:lvl2pPr marL="0" indent="0">
              <a:buNone/>
              <a:defRPr>
                <a:solidFill>
                  <a:schemeClr val="accent1"/>
                </a:solidFill>
                <a:latin typeface="Roboto" pitchFamily="2" charset="0"/>
                <a:ea typeface="Roboto" pitchFamily="2" charset="0"/>
              </a:defRPr>
            </a:lvl2pPr>
          </a:lstStyle>
          <a:p>
            <a:pPr lvl="0"/>
            <a:r>
              <a:rPr lang="en-US" dirty="0"/>
              <a:t>Subhead goes here</a:t>
            </a:r>
          </a:p>
        </p:txBody>
      </p:sp>
    </p:spTree>
    <p:extLst>
      <p:ext uri="{BB962C8B-B14F-4D97-AF65-F5344CB8AC3E}">
        <p14:creationId xmlns:p14="http://schemas.microsoft.com/office/powerpoint/2010/main" val="19906278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Agilent 16:9 2-Col +Sub">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2920" y="1284188"/>
            <a:ext cx="5495544" cy="357695"/>
          </a:xfrm>
        </p:spPr>
        <p:txBody>
          <a:bodyPr anchor="ctr">
            <a:noAutofit/>
          </a:bodyPr>
          <a:lstStyle>
            <a:lvl1pPr marL="0" indent="0">
              <a:buNone/>
              <a:defRPr sz="2200" b="0">
                <a:solidFill>
                  <a:schemeClr val="accent4"/>
                </a:solidFill>
                <a:latin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5" name="Text Placeholder 4"/>
          <p:cNvSpPr>
            <a:spLocks noGrp="1"/>
          </p:cNvSpPr>
          <p:nvPr>
            <p:ph type="body" sz="quarter" idx="3"/>
          </p:nvPr>
        </p:nvSpPr>
        <p:spPr>
          <a:xfrm>
            <a:off x="6209862" y="1284188"/>
            <a:ext cx="5491654" cy="357695"/>
          </a:xfrm>
        </p:spPr>
        <p:txBody>
          <a:bodyPr anchor="ctr">
            <a:noAutofit/>
          </a:bodyPr>
          <a:lstStyle>
            <a:lvl1pPr marL="0" indent="0">
              <a:buNone/>
              <a:defRPr sz="2200" b="0">
                <a:solidFill>
                  <a:schemeClr val="accent4"/>
                </a:solidFill>
                <a:latin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7" name="Date Placeholder 6"/>
          <p:cNvSpPr>
            <a:spLocks noGrp="1"/>
          </p:cNvSpPr>
          <p:nvPr>
            <p:ph type="dt" sz="half" idx="10"/>
          </p:nvPr>
        </p:nvSpPr>
        <p:spPr/>
        <p:txBody>
          <a:bodyPr/>
          <a:lstStyle/>
          <a:p>
            <a:fld id="{44BC9C20-CF08-45A7-A84B-765F26C39643}" type="datetimeFigureOut">
              <a:rPr lang="en-US" smtClean="0"/>
              <a:t>9/10/2019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lvl1pPr>
              <a:defRPr/>
            </a:lvl1pPr>
          </a:lstStyle>
          <a:p>
            <a:fld id="{077F750A-EC46-4683-A8E7-D737BF1950C7}" type="slidenum">
              <a:rPr lang="en-US" smtClean="0"/>
              <a:t>‹#›</a:t>
            </a:fld>
            <a:endParaRPr lang="en-US"/>
          </a:p>
        </p:txBody>
      </p:sp>
      <p:sp>
        <p:nvSpPr>
          <p:cNvPr id="10" name="Content Placeholder 2"/>
          <p:cNvSpPr>
            <a:spLocks noGrp="1"/>
          </p:cNvSpPr>
          <p:nvPr>
            <p:ph sz="half" idx="13"/>
          </p:nvPr>
        </p:nvSpPr>
        <p:spPr>
          <a:xfrm>
            <a:off x="502920" y="1751724"/>
            <a:ext cx="5493389" cy="4423103"/>
          </a:xfrm>
        </p:spPr>
        <p:txBody>
          <a:bodyPr/>
          <a:lstStyle>
            <a:lvl1pPr>
              <a:defRPr sz="2100">
                <a:latin typeface="Arial" panose="020B0604020202020204" pitchFamily="34" charset="0"/>
              </a:defRPr>
            </a:lvl1pPr>
            <a:lvl2pPr>
              <a:defRPr sz="1900">
                <a:latin typeface="Arial" panose="020B0604020202020204" pitchFamily="34" charset="0"/>
              </a:defRPr>
            </a:lvl2pPr>
            <a:lvl3pPr marL="457200" indent="-230188">
              <a:defRPr sz="1700">
                <a:latin typeface="Arial" panose="020B0604020202020204" pitchFamily="34" charset="0"/>
              </a:defRPr>
            </a:lvl3pPr>
            <a:lvl4pPr>
              <a:defRPr sz="1700">
                <a:latin typeface="Arial" panose="020B0604020202020204" pitchFamily="34" charset="0"/>
              </a:defRPr>
            </a:lvl4pPr>
            <a:lvl5pPr>
              <a:defRPr sz="1500">
                <a:latin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3"/>
          <p:cNvSpPr>
            <a:spLocks noGrp="1"/>
          </p:cNvSpPr>
          <p:nvPr>
            <p:ph sz="half" idx="14"/>
          </p:nvPr>
        </p:nvSpPr>
        <p:spPr>
          <a:xfrm>
            <a:off x="6209861" y="1751724"/>
            <a:ext cx="5491655" cy="4423103"/>
          </a:xfrm>
        </p:spPr>
        <p:txBody>
          <a:bodyPr/>
          <a:lstStyle>
            <a:lvl1pPr>
              <a:defRPr sz="2100">
                <a:latin typeface="Arial" panose="020B0604020202020204" pitchFamily="34" charset="0"/>
              </a:defRPr>
            </a:lvl1pPr>
            <a:lvl2pPr>
              <a:defRPr sz="1900">
                <a:latin typeface="Arial" panose="020B0604020202020204" pitchFamily="34" charset="0"/>
              </a:defRPr>
            </a:lvl2pPr>
            <a:lvl3pPr>
              <a:defRPr sz="1700">
                <a:latin typeface="Arial" panose="020B0604020202020204" pitchFamily="34" charset="0"/>
              </a:defRPr>
            </a:lvl3pPr>
            <a:lvl4pPr>
              <a:defRPr sz="1700">
                <a:latin typeface="Arial" panose="020B0604020202020204" pitchFamily="34" charset="0"/>
              </a:defRPr>
            </a:lvl4pPr>
            <a:lvl5pPr>
              <a:defRPr sz="1500">
                <a:latin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1"/>
          <p:cNvSpPr>
            <a:spLocks noGrp="1"/>
          </p:cNvSpPr>
          <p:nvPr>
            <p:ph type="title" hasCustomPrompt="1"/>
          </p:nvPr>
        </p:nvSpPr>
        <p:spPr>
          <a:xfrm>
            <a:off x="502919" y="246887"/>
            <a:ext cx="11198597" cy="926767"/>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7367488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ilent 16:9 2-Col Sub +Sub">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2920" y="1284188"/>
            <a:ext cx="5495544" cy="357695"/>
          </a:xfrm>
        </p:spPr>
        <p:txBody>
          <a:bodyPr anchor="ctr">
            <a:noAutofit/>
          </a:bodyPr>
          <a:lstStyle>
            <a:lvl1pPr marL="0" indent="0">
              <a:buNone/>
              <a:defRPr sz="2200" b="0">
                <a:solidFill>
                  <a:schemeClr val="accent4"/>
                </a:solidFill>
                <a:latin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5" name="Text Placeholder 4"/>
          <p:cNvSpPr>
            <a:spLocks noGrp="1"/>
          </p:cNvSpPr>
          <p:nvPr>
            <p:ph type="body" sz="quarter" idx="3"/>
          </p:nvPr>
        </p:nvSpPr>
        <p:spPr>
          <a:xfrm>
            <a:off x="6209862" y="1284188"/>
            <a:ext cx="5491654" cy="357695"/>
          </a:xfrm>
        </p:spPr>
        <p:txBody>
          <a:bodyPr anchor="ctr">
            <a:noAutofit/>
          </a:bodyPr>
          <a:lstStyle>
            <a:lvl1pPr marL="0" indent="0">
              <a:buNone/>
              <a:defRPr sz="2200" b="0">
                <a:solidFill>
                  <a:schemeClr val="accent4"/>
                </a:solidFill>
                <a:latin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7" name="Date Placeholder 6"/>
          <p:cNvSpPr>
            <a:spLocks noGrp="1"/>
          </p:cNvSpPr>
          <p:nvPr>
            <p:ph type="dt" sz="half" idx="10"/>
          </p:nvPr>
        </p:nvSpPr>
        <p:spPr/>
        <p:txBody>
          <a:bodyPr/>
          <a:lstStyle/>
          <a:p>
            <a:fld id="{44BC9C20-CF08-45A7-A84B-765F26C39643}" type="datetimeFigureOut">
              <a:rPr lang="en-US" smtClean="0"/>
              <a:t>9/10/2019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lvl1pPr>
              <a:defRPr/>
            </a:lvl1pPr>
          </a:lstStyle>
          <a:p>
            <a:fld id="{077F750A-EC46-4683-A8E7-D737BF1950C7}" type="slidenum">
              <a:rPr lang="en-US" smtClean="0"/>
              <a:t>‹#›</a:t>
            </a:fld>
            <a:endParaRPr lang="en-US"/>
          </a:p>
        </p:txBody>
      </p:sp>
      <p:sp>
        <p:nvSpPr>
          <p:cNvPr id="10" name="Content Placeholder 2"/>
          <p:cNvSpPr>
            <a:spLocks noGrp="1"/>
          </p:cNvSpPr>
          <p:nvPr>
            <p:ph sz="half" idx="13"/>
          </p:nvPr>
        </p:nvSpPr>
        <p:spPr>
          <a:xfrm>
            <a:off x="502920" y="1751724"/>
            <a:ext cx="5493389" cy="4423103"/>
          </a:xfrm>
        </p:spPr>
        <p:txBody>
          <a:bodyPr/>
          <a:lstStyle>
            <a:lvl1pPr>
              <a:defRPr sz="2100">
                <a:latin typeface="Arial" panose="020B0604020202020204" pitchFamily="34" charset="0"/>
              </a:defRPr>
            </a:lvl1pPr>
            <a:lvl2pPr>
              <a:defRPr sz="1900">
                <a:latin typeface="Arial" panose="020B0604020202020204" pitchFamily="34" charset="0"/>
              </a:defRPr>
            </a:lvl2pPr>
            <a:lvl3pPr marL="457200" indent="-230188">
              <a:defRPr sz="1700">
                <a:latin typeface="Arial" panose="020B0604020202020204" pitchFamily="34" charset="0"/>
              </a:defRPr>
            </a:lvl3pPr>
            <a:lvl4pPr>
              <a:defRPr sz="1700">
                <a:latin typeface="Arial" panose="020B0604020202020204" pitchFamily="34" charset="0"/>
              </a:defRPr>
            </a:lvl4pPr>
            <a:lvl5pPr>
              <a:defRPr sz="1500">
                <a:latin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3"/>
          <p:cNvSpPr>
            <a:spLocks noGrp="1"/>
          </p:cNvSpPr>
          <p:nvPr>
            <p:ph sz="half" idx="14"/>
          </p:nvPr>
        </p:nvSpPr>
        <p:spPr>
          <a:xfrm>
            <a:off x="6209861" y="1751724"/>
            <a:ext cx="5491655" cy="4423103"/>
          </a:xfrm>
        </p:spPr>
        <p:txBody>
          <a:bodyPr/>
          <a:lstStyle>
            <a:lvl1pPr>
              <a:defRPr sz="2100">
                <a:latin typeface="Arial" panose="020B0604020202020204" pitchFamily="34" charset="0"/>
              </a:defRPr>
            </a:lvl1pPr>
            <a:lvl2pPr>
              <a:defRPr sz="1900">
                <a:latin typeface="Arial" panose="020B0604020202020204" pitchFamily="34" charset="0"/>
              </a:defRPr>
            </a:lvl2pPr>
            <a:lvl3pPr>
              <a:defRPr sz="1700">
                <a:latin typeface="Arial" panose="020B0604020202020204" pitchFamily="34" charset="0"/>
              </a:defRPr>
            </a:lvl3pPr>
            <a:lvl4pPr>
              <a:defRPr sz="1700">
                <a:latin typeface="Arial" panose="020B0604020202020204" pitchFamily="34" charset="0"/>
              </a:defRPr>
            </a:lvl4pPr>
            <a:lvl5pPr>
              <a:defRPr sz="1500">
                <a:latin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1"/>
          <p:cNvSpPr>
            <a:spLocks noGrp="1"/>
          </p:cNvSpPr>
          <p:nvPr>
            <p:ph type="title" hasCustomPrompt="1"/>
          </p:nvPr>
        </p:nvSpPr>
        <p:spPr>
          <a:xfrm>
            <a:off x="502919" y="246887"/>
            <a:ext cx="11198597" cy="484632"/>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13" name="Text Placeholder 58"/>
          <p:cNvSpPr>
            <a:spLocks noGrp="1"/>
          </p:cNvSpPr>
          <p:nvPr>
            <p:ph type="body" sz="quarter" idx="15" hasCustomPrompt="1"/>
          </p:nvPr>
        </p:nvSpPr>
        <p:spPr>
          <a:xfrm>
            <a:off x="503238" y="733133"/>
            <a:ext cx="11198284" cy="390099"/>
          </a:xfrm>
        </p:spPr>
        <p:txBody>
          <a:bodyPr/>
          <a:lstStyle>
            <a:lvl1pPr>
              <a:defRPr sz="2400">
                <a:solidFill>
                  <a:schemeClr val="tx2"/>
                </a:solidFill>
                <a:latin typeface="Arial" panose="020B0604020202020204" pitchFamily="34" charset="0"/>
                <a:ea typeface="Roboto" pitchFamily="2" charset="0"/>
              </a:defRPr>
            </a:lvl1pPr>
            <a:lvl2pPr marL="0" indent="0">
              <a:buNone/>
              <a:defRPr>
                <a:solidFill>
                  <a:schemeClr val="accent1"/>
                </a:solidFill>
                <a:latin typeface="Roboto" pitchFamily="2" charset="0"/>
                <a:ea typeface="Roboto" pitchFamily="2" charset="0"/>
              </a:defRPr>
            </a:lvl2pPr>
          </a:lstStyle>
          <a:p>
            <a:pPr lvl="0"/>
            <a:r>
              <a:rPr lang="en-US" dirty="0"/>
              <a:t>Subhead goes here</a:t>
            </a:r>
          </a:p>
        </p:txBody>
      </p:sp>
    </p:spTree>
    <p:extLst>
      <p:ext uri="{BB962C8B-B14F-4D97-AF65-F5344CB8AC3E}">
        <p14:creationId xmlns:p14="http://schemas.microsoft.com/office/powerpoint/2010/main" val="27774437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Agilent 16:9 Content Imag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1097280" y="6618854"/>
            <a:ext cx="1060704" cy="118872"/>
          </a:xfrm>
        </p:spPr>
        <p:txBody>
          <a:bodyPr/>
          <a:lstStyle>
            <a:lvl1pPr algn="l">
              <a:defRPr sz="800">
                <a:solidFill>
                  <a:schemeClr val="bg1"/>
                </a:solidFill>
              </a:defRPr>
            </a:lvl1pPr>
          </a:lstStyle>
          <a:p>
            <a:fld id="{44BC9C20-CF08-45A7-A84B-765F26C39643}" type="datetimeFigureOut">
              <a:rPr lang="en-US" smtClean="0"/>
              <a:t>9/10/2019</a:t>
            </a:fld>
            <a:endParaRPr lang="en-US"/>
          </a:p>
        </p:txBody>
      </p:sp>
      <p:sp>
        <p:nvSpPr>
          <p:cNvPr id="5" name="Footer Placeholder 4"/>
          <p:cNvSpPr>
            <a:spLocks noGrp="1"/>
          </p:cNvSpPr>
          <p:nvPr>
            <p:ph type="ftr" sz="quarter" idx="11"/>
          </p:nvPr>
        </p:nvSpPr>
        <p:spPr>
          <a:xfrm>
            <a:off x="2615184" y="6619947"/>
            <a:ext cx="5394960" cy="118872"/>
          </a:xfrm>
        </p:spPr>
        <p:txBody>
          <a:bodyPr/>
          <a:lstStyle>
            <a:lvl1pPr algn="l">
              <a:defRPr sz="800">
                <a:solidFill>
                  <a:schemeClr val="bg1"/>
                </a:solidFill>
              </a:defRPr>
            </a:lvl1pPr>
          </a:lstStyle>
          <a:p>
            <a:endParaRPr lang="en-US"/>
          </a:p>
        </p:txBody>
      </p:sp>
      <p:sp>
        <p:nvSpPr>
          <p:cNvPr id="6" name="Slide Number Placeholder 5"/>
          <p:cNvSpPr>
            <a:spLocks noGrp="1"/>
          </p:cNvSpPr>
          <p:nvPr>
            <p:ph type="sldNum" sz="quarter" idx="12"/>
          </p:nvPr>
        </p:nvSpPr>
        <p:spPr>
          <a:xfrm>
            <a:off x="502920" y="6620256"/>
            <a:ext cx="438912" cy="118872"/>
          </a:xfrm>
        </p:spPr>
        <p:txBody>
          <a:bodyPr/>
          <a:lstStyle>
            <a:lvl1pPr>
              <a:defRPr sz="800"/>
            </a:lvl1pPr>
          </a:lstStyle>
          <a:p>
            <a:fld id="{077F750A-EC46-4683-A8E7-D737BF1950C7}" type="slidenum">
              <a:rPr lang="en-US" smtClean="0"/>
              <a:t>‹#›</a:t>
            </a:fld>
            <a:endParaRPr lang="en-US"/>
          </a:p>
        </p:txBody>
      </p:sp>
      <p:sp>
        <p:nvSpPr>
          <p:cNvPr id="9" name="Picture Placeholder 8"/>
          <p:cNvSpPr>
            <a:spLocks noGrp="1"/>
          </p:cNvSpPr>
          <p:nvPr>
            <p:ph type="pic" sz="quarter" idx="14"/>
          </p:nvPr>
        </p:nvSpPr>
        <p:spPr>
          <a:xfrm>
            <a:off x="3989507" y="1287522"/>
            <a:ext cx="7712015" cy="4887306"/>
          </a:xfrm>
          <a:solidFill>
            <a:schemeClr val="bg2">
              <a:lumMod val="95000"/>
            </a:schemeClr>
          </a:solidFill>
        </p:spPr>
        <p:txBody>
          <a:bodyPr/>
          <a:lstStyle>
            <a:lvl1pPr>
              <a:defRPr/>
            </a:lvl1pPr>
          </a:lstStyle>
          <a:p>
            <a:r>
              <a:rPr lang="en-US"/>
              <a:t>Click icon to add picture</a:t>
            </a:r>
            <a:endParaRPr lang="en-US" dirty="0"/>
          </a:p>
        </p:txBody>
      </p:sp>
      <p:sp>
        <p:nvSpPr>
          <p:cNvPr id="10" name="Text Placeholder 58"/>
          <p:cNvSpPr>
            <a:spLocks noGrp="1"/>
          </p:cNvSpPr>
          <p:nvPr>
            <p:ph type="body" sz="quarter" idx="13" hasCustomPrompt="1"/>
          </p:nvPr>
        </p:nvSpPr>
        <p:spPr>
          <a:xfrm>
            <a:off x="503238" y="722247"/>
            <a:ext cx="11198284" cy="390099"/>
          </a:xfrm>
        </p:spPr>
        <p:txBody>
          <a:bodyPr/>
          <a:lstStyle>
            <a:lvl1pPr>
              <a:defRPr sz="2400">
                <a:solidFill>
                  <a:schemeClr val="tx2"/>
                </a:solidFill>
                <a:latin typeface="Arial" panose="020B0604020202020204" pitchFamily="34" charset="0"/>
                <a:ea typeface="Roboto" pitchFamily="2" charset="0"/>
              </a:defRPr>
            </a:lvl1pPr>
            <a:lvl2pPr>
              <a:defRPr>
                <a:solidFill>
                  <a:schemeClr val="tx2"/>
                </a:solidFill>
                <a:latin typeface="Arial" panose="020B0604020202020204" pitchFamily="34" charset="0"/>
                <a:ea typeface="Roboto" pitchFamily="2" charset="0"/>
              </a:defRPr>
            </a:lvl2pPr>
          </a:lstStyle>
          <a:p>
            <a:pPr lvl="0"/>
            <a:r>
              <a:rPr lang="en-US" dirty="0"/>
              <a:t>Subhead goes here</a:t>
            </a:r>
          </a:p>
          <a:p>
            <a:pPr lvl="1"/>
            <a:endParaRPr lang="en-US" dirty="0"/>
          </a:p>
        </p:txBody>
      </p:sp>
      <p:sp>
        <p:nvSpPr>
          <p:cNvPr id="11" name="Title 1"/>
          <p:cNvSpPr>
            <a:spLocks noGrp="1"/>
          </p:cNvSpPr>
          <p:nvPr>
            <p:ph type="title" hasCustomPrompt="1"/>
          </p:nvPr>
        </p:nvSpPr>
        <p:spPr>
          <a:xfrm>
            <a:off x="502919" y="246888"/>
            <a:ext cx="11198597" cy="484632"/>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13" name="Content Placeholder 2"/>
          <p:cNvSpPr>
            <a:spLocks noGrp="1"/>
          </p:cNvSpPr>
          <p:nvPr>
            <p:ph sz="half" idx="1"/>
          </p:nvPr>
        </p:nvSpPr>
        <p:spPr>
          <a:xfrm>
            <a:off x="502920" y="1287522"/>
            <a:ext cx="3342005" cy="4887306"/>
          </a:xfrm>
        </p:spPr>
        <p:txBody>
          <a:bodyPr/>
          <a:lstStyle>
            <a:lvl1pPr>
              <a:defRPr sz="2100">
                <a:latin typeface="Arial" panose="020B0604020202020204" pitchFamily="34" charset="0"/>
              </a:defRPr>
            </a:lvl1pPr>
            <a:lvl2pPr>
              <a:defRPr sz="1900">
                <a:latin typeface="Arial" panose="020B0604020202020204" pitchFamily="34" charset="0"/>
              </a:defRPr>
            </a:lvl2pPr>
            <a:lvl3pPr marL="457200" indent="-230188">
              <a:defRPr sz="1700">
                <a:latin typeface="Arial" panose="020B0604020202020204" pitchFamily="34" charset="0"/>
              </a:defRPr>
            </a:lvl3pPr>
            <a:lvl4pPr>
              <a:defRPr sz="1700">
                <a:latin typeface="Arial" panose="020B0604020202020204" pitchFamily="34" charset="0"/>
              </a:defRPr>
            </a:lvl4pPr>
            <a:lvl5pPr>
              <a:defRPr sz="1500">
                <a:latin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00034166"/>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gilent 16:9 Image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04264" y="5241390"/>
            <a:ext cx="11147360" cy="1159410"/>
          </a:xfrm>
        </p:spPr>
        <p:txBody>
          <a:bodyPr/>
          <a:lstStyle>
            <a:lvl1pPr>
              <a:defRPr sz="1900">
                <a:latin typeface="Arial" panose="020B0604020202020204" pitchFamily="34" charset="0"/>
              </a:defRPr>
            </a:lvl1pPr>
            <a:lvl2pPr marL="0" indent="0">
              <a:buNone/>
              <a:defRPr sz="1500">
                <a:latin typeface="Arial" panose="020B0604020202020204" pitchFamily="34" charset="0"/>
              </a:defRPr>
            </a:lvl2pPr>
            <a:lvl3pPr marL="384048" indent="-182880">
              <a:defRPr sz="1500">
                <a:latin typeface="+mn-lt"/>
              </a:defRPr>
            </a:lvl3pPr>
            <a:lvl4pPr marL="548640" indent="-182880">
              <a:defRPr sz="1500">
                <a:latin typeface="+mn-lt"/>
              </a:defRPr>
            </a:lvl4pPr>
            <a:lvl5pPr marL="731520" indent="-182880">
              <a:defRPr sz="1300">
                <a:latin typeface="+mn-lt"/>
              </a:defRPr>
            </a:lvl5pPr>
          </a:lstStyle>
          <a:p>
            <a:pPr lvl="0"/>
            <a:r>
              <a:rPr lang="en-US"/>
              <a:t>Edit Master text styles</a:t>
            </a:r>
          </a:p>
          <a:p>
            <a:pPr lvl="1"/>
            <a:r>
              <a:rPr lang="en-US"/>
              <a:t>Second level</a:t>
            </a:r>
          </a:p>
        </p:txBody>
      </p:sp>
      <p:sp>
        <p:nvSpPr>
          <p:cNvPr id="4" name="Date Placeholder 3"/>
          <p:cNvSpPr>
            <a:spLocks noGrp="1"/>
          </p:cNvSpPr>
          <p:nvPr>
            <p:ph type="dt" sz="half" idx="10"/>
          </p:nvPr>
        </p:nvSpPr>
        <p:spPr>
          <a:xfrm>
            <a:off x="1097280" y="6616700"/>
            <a:ext cx="1060704" cy="118872"/>
          </a:xfrm>
        </p:spPr>
        <p:txBody>
          <a:bodyPr/>
          <a:lstStyle>
            <a:lvl1pPr algn="l">
              <a:defRPr sz="800">
                <a:solidFill>
                  <a:schemeClr val="bg1"/>
                </a:solidFill>
              </a:defRPr>
            </a:lvl1pPr>
          </a:lstStyle>
          <a:p>
            <a:fld id="{44BC9C20-CF08-45A7-A84B-765F26C39643}" type="datetimeFigureOut">
              <a:rPr lang="en-US" smtClean="0"/>
              <a:t>9/10/2019</a:t>
            </a:fld>
            <a:endParaRPr lang="en-US"/>
          </a:p>
        </p:txBody>
      </p:sp>
      <p:sp>
        <p:nvSpPr>
          <p:cNvPr id="5" name="Footer Placeholder 4"/>
          <p:cNvSpPr>
            <a:spLocks noGrp="1"/>
          </p:cNvSpPr>
          <p:nvPr>
            <p:ph type="ftr" sz="quarter" idx="11"/>
          </p:nvPr>
        </p:nvSpPr>
        <p:spPr>
          <a:xfrm>
            <a:off x="2615184" y="6619947"/>
            <a:ext cx="5394960" cy="118872"/>
          </a:xfrm>
        </p:spPr>
        <p:txBody>
          <a:bodyPr/>
          <a:lstStyle>
            <a:lvl1pPr algn="l">
              <a:defRPr sz="800">
                <a:solidFill>
                  <a:schemeClr val="bg1"/>
                </a:solidFill>
              </a:defRPr>
            </a:lvl1pPr>
          </a:lstStyle>
          <a:p>
            <a:endParaRPr lang="en-US"/>
          </a:p>
        </p:txBody>
      </p:sp>
      <p:sp>
        <p:nvSpPr>
          <p:cNvPr id="6" name="Slide Number Placeholder 5"/>
          <p:cNvSpPr>
            <a:spLocks noGrp="1"/>
          </p:cNvSpPr>
          <p:nvPr>
            <p:ph type="sldNum" sz="quarter" idx="12"/>
          </p:nvPr>
        </p:nvSpPr>
        <p:spPr>
          <a:xfrm>
            <a:off x="502920" y="6620256"/>
            <a:ext cx="438912" cy="118872"/>
          </a:xfrm>
        </p:spPr>
        <p:txBody>
          <a:bodyPr/>
          <a:lstStyle>
            <a:lvl1pPr>
              <a:defRPr sz="800" b="1"/>
            </a:lvl1pPr>
          </a:lstStyle>
          <a:p>
            <a:fld id="{077F750A-EC46-4683-A8E7-D737BF1950C7}" type="slidenum">
              <a:rPr lang="en-US" smtClean="0"/>
              <a:t>‹#›</a:t>
            </a:fld>
            <a:endParaRPr lang="en-US"/>
          </a:p>
        </p:txBody>
      </p:sp>
      <p:sp>
        <p:nvSpPr>
          <p:cNvPr id="9" name="Picture Placeholder 8"/>
          <p:cNvSpPr>
            <a:spLocks noGrp="1"/>
          </p:cNvSpPr>
          <p:nvPr>
            <p:ph type="pic" sz="quarter" idx="14"/>
          </p:nvPr>
        </p:nvSpPr>
        <p:spPr>
          <a:xfrm>
            <a:off x="502919" y="1322552"/>
            <a:ext cx="11201400" cy="3824542"/>
          </a:xfrm>
          <a:solidFill>
            <a:schemeClr val="bg2">
              <a:lumMod val="95000"/>
            </a:schemeClr>
          </a:solidFill>
        </p:spPr>
        <p:txBody>
          <a:bodyPr/>
          <a:lstStyle>
            <a:lvl1pPr>
              <a:defRPr/>
            </a:lvl1pPr>
          </a:lstStyle>
          <a:p>
            <a:r>
              <a:rPr lang="en-US"/>
              <a:t>Click icon to add picture</a:t>
            </a:r>
            <a:endParaRPr lang="en-US" dirty="0"/>
          </a:p>
        </p:txBody>
      </p:sp>
      <p:sp>
        <p:nvSpPr>
          <p:cNvPr id="10" name="Text Placeholder 58"/>
          <p:cNvSpPr>
            <a:spLocks noGrp="1"/>
          </p:cNvSpPr>
          <p:nvPr>
            <p:ph type="body" sz="quarter" idx="13" hasCustomPrompt="1"/>
          </p:nvPr>
        </p:nvSpPr>
        <p:spPr>
          <a:xfrm>
            <a:off x="503238" y="722247"/>
            <a:ext cx="11198284" cy="390099"/>
          </a:xfrm>
        </p:spPr>
        <p:txBody>
          <a:bodyPr/>
          <a:lstStyle>
            <a:lvl1pPr>
              <a:defRPr sz="2400">
                <a:solidFill>
                  <a:schemeClr val="tx2"/>
                </a:solidFill>
                <a:latin typeface="Arial" panose="020B0604020202020204" pitchFamily="34" charset="0"/>
                <a:ea typeface="Roboto" pitchFamily="2" charset="0"/>
              </a:defRPr>
            </a:lvl1pPr>
            <a:lvl2pPr>
              <a:defRPr>
                <a:solidFill>
                  <a:schemeClr val="tx2"/>
                </a:solidFill>
                <a:latin typeface="Arial" panose="020B0604020202020204" pitchFamily="34" charset="0"/>
                <a:ea typeface="Roboto" pitchFamily="2" charset="0"/>
              </a:defRPr>
            </a:lvl2pPr>
          </a:lstStyle>
          <a:p>
            <a:pPr lvl="0"/>
            <a:r>
              <a:rPr lang="en-US" dirty="0"/>
              <a:t>Subhead goes here</a:t>
            </a:r>
          </a:p>
          <a:p>
            <a:pPr lvl="1"/>
            <a:endParaRPr lang="en-US" dirty="0"/>
          </a:p>
        </p:txBody>
      </p:sp>
      <p:sp>
        <p:nvSpPr>
          <p:cNvPr id="11" name="Title 1"/>
          <p:cNvSpPr>
            <a:spLocks noGrp="1"/>
          </p:cNvSpPr>
          <p:nvPr>
            <p:ph type="title" hasCustomPrompt="1"/>
          </p:nvPr>
        </p:nvSpPr>
        <p:spPr>
          <a:xfrm>
            <a:off x="502919" y="246888"/>
            <a:ext cx="11198597" cy="484632"/>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406168841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Agilent 16:9 Image">
    <p:spTree>
      <p:nvGrpSpPr>
        <p:cNvPr id="1" name=""/>
        <p:cNvGrpSpPr/>
        <p:nvPr/>
      </p:nvGrpSpPr>
      <p:grpSpPr>
        <a:xfrm>
          <a:off x="0" y="0"/>
          <a:ext cx="0" cy="0"/>
          <a:chOff x="0" y="0"/>
          <a:chExt cx="0" cy="0"/>
        </a:xfrm>
      </p:grpSpPr>
      <p:sp>
        <p:nvSpPr>
          <p:cNvPr id="9" name="Picture Placeholder 8"/>
          <p:cNvSpPr>
            <a:spLocks noGrp="1"/>
          </p:cNvSpPr>
          <p:nvPr>
            <p:ph type="pic" sz="quarter" idx="14"/>
          </p:nvPr>
        </p:nvSpPr>
        <p:spPr>
          <a:xfrm>
            <a:off x="64" y="1368725"/>
            <a:ext cx="12191936" cy="5114351"/>
          </a:xfrm>
          <a:solidFill>
            <a:schemeClr val="bg2">
              <a:lumMod val="95000"/>
            </a:schemeClr>
          </a:solidFill>
        </p:spPr>
        <p:txBody>
          <a:bodyPr/>
          <a:lstStyle>
            <a:lvl1pPr>
              <a:defRPr/>
            </a:lvl1pPr>
          </a:lstStyle>
          <a:p>
            <a:r>
              <a:rPr lang="en-US"/>
              <a:t>Click icon to add picture</a:t>
            </a:r>
            <a:endParaRPr lang="en-US" dirty="0"/>
          </a:p>
        </p:txBody>
      </p:sp>
      <p:sp>
        <p:nvSpPr>
          <p:cNvPr id="4" name="Date Placeholder 3"/>
          <p:cNvSpPr>
            <a:spLocks noGrp="1"/>
          </p:cNvSpPr>
          <p:nvPr>
            <p:ph type="dt" sz="half" idx="10"/>
          </p:nvPr>
        </p:nvSpPr>
        <p:spPr>
          <a:xfrm>
            <a:off x="1097280" y="6616700"/>
            <a:ext cx="1060704" cy="118872"/>
          </a:xfrm>
        </p:spPr>
        <p:txBody>
          <a:bodyPr/>
          <a:lstStyle>
            <a:lvl1pPr algn="l">
              <a:defRPr sz="800">
                <a:solidFill>
                  <a:schemeClr val="bg1"/>
                </a:solidFill>
              </a:defRPr>
            </a:lvl1pPr>
          </a:lstStyle>
          <a:p>
            <a:fld id="{44BC9C20-CF08-45A7-A84B-765F26C39643}" type="datetimeFigureOut">
              <a:rPr lang="en-US" smtClean="0"/>
              <a:t>9/10/2019</a:t>
            </a:fld>
            <a:endParaRPr lang="en-US"/>
          </a:p>
        </p:txBody>
      </p:sp>
      <p:sp>
        <p:nvSpPr>
          <p:cNvPr id="5" name="Footer Placeholder 4"/>
          <p:cNvSpPr>
            <a:spLocks noGrp="1"/>
          </p:cNvSpPr>
          <p:nvPr>
            <p:ph type="ftr" sz="quarter" idx="11"/>
          </p:nvPr>
        </p:nvSpPr>
        <p:spPr>
          <a:xfrm>
            <a:off x="2615184" y="6619947"/>
            <a:ext cx="5394960" cy="118872"/>
          </a:xfrm>
        </p:spPr>
        <p:txBody>
          <a:bodyPr/>
          <a:lstStyle>
            <a:lvl1pPr algn="l">
              <a:defRPr sz="800">
                <a:solidFill>
                  <a:schemeClr val="bg1"/>
                </a:solidFill>
              </a:defRPr>
            </a:lvl1pPr>
          </a:lstStyle>
          <a:p>
            <a:endParaRPr lang="en-US"/>
          </a:p>
        </p:txBody>
      </p:sp>
      <p:sp>
        <p:nvSpPr>
          <p:cNvPr id="6" name="Slide Number Placeholder 5"/>
          <p:cNvSpPr>
            <a:spLocks noGrp="1"/>
          </p:cNvSpPr>
          <p:nvPr>
            <p:ph type="sldNum" sz="quarter" idx="12"/>
          </p:nvPr>
        </p:nvSpPr>
        <p:spPr>
          <a:xfrm>
            <a:off x="502920" y="6620256"/>
            <a:ext cx="438912" cy="118872"/>
          </a:xfrm>
        </p:spPr>
        <p:txBody>
          <a:bodyPr/>
          <a:lstStyle>
            <a:lvl1pPr>
              <a:defRPr sz="800"/>
            </a:lvl1pPr>
          </a:lstStyle>
          <a:p>
            <a:fld id="{077F750A-EC46-4683-A8E7-D737BF1950C7}" type="slidenum">
              <a:rPr lang="en-US" smtClean="0"/>
              <a:t>‹#›</a:t>
            </a:fld>
            <a:endParaRPr lang="en-US"/>
          </a:p>
        </p:txBody>
      </p:sp>
      <p:sp>
        <p:nvSpPr>
          <p:cNvPr id="8" name="Text Placeholder 58"/>
          <p:cNvSpPr>
            <a:spLocks noGrp="1"/>
          </p:cNvSpPr>
          <p:nvPr>
            <p:ph type="body" sz="quarter" idx="13" hasCustomPrompt="1"/>
          </p:nvPr>
        </p:nvSpPr>
        <p:spPr>
          <a:xfrm>
            <a:off x="503238" y="722247"/>
            <a:ext cx="11198284" cy="390099"/>
          </a:xfrm>
        </p:spPr>
        <p:txBody>
          <a:bodyPr/>
          <a:lstStyle>
            <a:lvl1pPr>
              <a:defRPr sz="2400">
                <a:solidFill>
                  <a:schemeClr val="tx2"/>
                </a:solidFill>
                <a:latin typeface="Arial" panose="020B0604020202020204" pitchFamily="34" charset="0"/>
                <a:ea typeface="Roboto" pitchFamily="2" charset="0"/>
              </a:defRPr>
            </a:lvl1pPr>
            <a:lvl2pPr>
              <a:defRPr>
                <a:solidFill>
                  <a:schemeClr val="tx2"/>
                </a:solidFill>
                <a:latin typeface="Arial" panose="020B0604020202020204" pitchFamily="34" charset="0"/>
                <a:ea typeface="Roboto" pitchFamily="2" charset="0"/>
              </a:defRPr>
            </a:lvl2pPr>
          </a:lstStyle>
          <a:p>
            <a:pPr lvl="0"/>
            <a:r>
              <a:rPr lang="en-US" dirty="0"/>
              <a:t>Subhead goes here</a:t>
            </a:r>
          </a:p>
          <a:p>
            <a:pPr lvl="1"/>
            <a:endParaRPr lang="en-US" dirty="0"/>
          </a:p>
        </p:txBody>
      </p:sp>
      <p:sp>
        <p:nvSpPr>
          <p:cNvPr id="10" name="Title 1"/>
          <p:cNvSpPr>
            <a:spLocks noGrp="1"/>
          </p:cNvSpPr>
          <p:nvPr>
            <p:ph type="title" hasCustomPrompt="1"/>
          </p:nvPr>
        </p:nvSpPr>
        <p:spPr>
          <a:xfrm>
            <a:off x="502919" y="246888"/>
            <a:ext cx="11198597" cy="484632"/>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43446365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Agilent 16:9 End">
    <p:spTree>
      <p:nvGrpSpPr>
        <p:cNvPr id="1" name=""/>
        <p:cNvGrpSpPr/>
        <p:nvPr/>
      </p:nvGrpSpPr>
      <p:grpSpPr>
        <a:xfrm>
          <a:off x="0" y="0"/>
          <a:ext cx="0" cy="0"/>
          <a:chOff x="0" y="0"/>
          <a:chExt cx="0" cy="0"/>
        </a:xfrm>
      </p:grpSpPr>
      <p:sp>
        <p:nvSpPr>
          <p:cNvPr id="22" name="Rectangle 21"/>
          <p:cNvSpPr/>
          <p:nvPr/>
        </p:nvSpPr>
        <p:spPr>
          <a:xfrm>
            <a:off x="7918824" y="-1"/>
            <a:ext cx="621169" cy="68729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30" name="Rectangle 29"/>
          <p:cNvSpPr/>
          <p:nvPr/>
        </p:nvSpPr>
        <p:spPr>
          <a:xfrm>
            <a:off x="-1" y="-1"/>
            <a:ext cx="7918825" cy="68729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Arial" panose="020B0604020202020204" pitchFamily="34" charset="0"/>
            </a:endParaRPr>
          </a:p>
        </p:txBody>
      </p:sp>
      <p:sp>
        <p:nvSpPr>
          <p:cNvPr id="31" name="Rectangle 30"/>
          <p:cNvSpPr/>
          <p:nvPr/>
        </p:nvSpPr>
        <p:spPr>
          <a:xfrm>
            <a:off x="10064080" y="-1"/>
            <a:ext cx="2127920" cy="68729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latin typeface="Arial" panose="020B0604020202020204" pitchFamily="34" charset="0"/>
            </a:endParaRPr>
          </a:p>
        </p:txBody>
      </p:sp>
      <p:sp>
        <p:nvSpPr>
          <p:cNvPr id="32" name="Rectangle 31"/>
          <p:cNvSpPr/>
          <p:nvPr/>
        </p:nvSpPr>
        <p:spPr>
          <a:xfrm>
            <a:off x="8539992" y="-1"/>
            <a:ext cx="1524087" cy="687294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 name="Title 1"/>
          <p:cNvSpPr>
            <a:spLocks noGrp="1"/>
          </p:cNvSpPr>
          <p:nvPr>
            <p:ph type="ctrTitle" hasCustomPrompt="1"/>
          </p:nvPr>
        </p:nvSpPr>
        <p:spPr bwMode="white">
          <a:xfrm>
            <a:off x="476103" y="1109600"/>
            <a:ext cx="7143939" cy="3850885"/>
          </a:xfrm>
        </p:spPr>
        <p:txBody>
          <a:bodyPr lIns="0" tIns="0" rIns="0" bIns="0" anchor="t" anchorCtr="0">
            <a:noAutofit/>
          </a:bodyPr>
          <a:lstStyle>
            <a:lvl1pPr algn="l">
              <a:defRPr sz="6000" b="0" i="0">
                <a:solidFill>
                  <a:schemeClr val="bg1"/>
                </a:solidFill>
                <a:latin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bwMode="white">
          <a:xfrm>
            <a:off x="476103" y="5092929"/>
            <a:ext cx="7143939" cy="1137771"/>
          </a:xfrm>
        </p:spPr>
        <p:txBody>
          <a:bodyPr lIns="0" tIns="0" rIns="0" bIns="0" anchor="t" anchorCtr="0">
            <a:normAutofit/>
          </a:bodyPr>
          <a:lstStyle>
            <a:lvl1pPr marL="0" indent="0" algn="l">
              <a:spcBef>
                <a:spcPts val="300"/>
              </a:spcBef>
              <a:buNone/>
              <a:defRPr sz="1800">
                <a:solidFill>
                  <a:schemeClr val="bg1"/>
                </a:solidFill>
                <a:latin typeface="Arial" panose="020B0604020202020204" pitchFamily="34" charset="0"/>
                <a:ea typeface="Roboto" pitchFamily="2"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bwMode="gray">
          <a:xfrm>
            <a:off x="1097280" y="6621625"/>
            <a:ext cx="1060704" cy="118872"/>
          </a:xfrm>
        </p:spPr>
        <p:txBody>
          <a:bodyPr/>
          <a:lstStyle>
            <a:lvl1pPr algn="l">
              <a:defRPr sz="800">
                <a:solidFill>
                  <a:schemeClr val="bg1"/>
                </a:solidFill>
              </a:defRPr>
            </a:lvl1pPr>
          </a:lstStyle>
          <a:p>
            <a:fld id="{44BC9C20-CF08-45A7-A84B-765F26C39643}" type="datetimeFigureOut">
              <a:rPr lang="en-US" smtClean="0"/>
              <a:t>9/10/2019</a:t>
            </a:fld>
            <a:endParaRPr lang="en-US"/>
          </a:p>
        </p:txBody>
      </p:sp>
      <p:sp>
        <p:nvSpPr>
          <p:cNvPr id="5" name="Footer Placeholder 4"/>
          <p:cNvSpPr>
            <a:spLocks noGrp="1"/>
          </p:cNvSpPr>
          <p:nvPr>
            <p:ph type="ftr" sz="quarter" idx="11"/>
          </p:nvPr>
        </p:nvSpPr>
        <p:spPr bwMode="gray">
          <a:xfrm>
            <a:off x="2615184" y="6621625"/>
            <a:ext cx="4937760" cy="118872"/>
          </a:xfrm>
        </p:spPr>
        <p:txBody>
          <a:bodyPr/>
          <a:lstStyle>
            <a:lvl1pPr algn="l">
              <a:defRPr sz="800">
                <a:solidFill>
                  <a:schemeClr val="bg1"/>
                </a:solidFill>
              </a:defRPr>
            </a:lvl1pPr>
          </a:lstStyle>
          <a:p>
            <a:endParaRPr lang="en-US"/>
          </a:p>
        </p:txBody>
      </p:sp>
      <p:sp>
        <p:nvSpPr>
          <p:cNvPr id="6" name="Slide Number Placeholder 5"/>
          <p:cNvSpPr>
            <a:spLocks noGrp="1"/>
          </p:cNvSpPr>
          <p:nvPr>
            <p:ph type="sldNum" sz="quarter" idx="12"/>
          </p:nvPr>
        </p:nvSpPr>
        <p:spPr bwMode="gray">
          <a:xfrm>
            <a:off x="502920" y="6621625"/>
            <a:ext cx="530352" cy="118872"/>
          </a:xfrm>
        </p:spPr>
        <p:txBody>
          <a:bodyPr/>
          <a:lstStyle>
            <a:lvl1pPr>
              <a:defRPr sz="800" b="1" i="0">
                <a:solidFill>
                  <a:schemeClr val="bg1"/>
                </a:solidFill>
                <a:latin typeface="Arial" panose="020B0604020202020204" pitchFamily="34" charset="0"/>
                <a:ea typeface="Roboto" pitchFamily="2" charset="0"/>
                <a:cs typeface="Arial" panose="020B0604020202020204" pitchFamily="34" charset="0"/>
              </a:defRPr>
            </a:lvl1pPr>
          </a:lstStyle>
          <a:p>
            <a:fld id="{077F750A-EC46-4683-A8E7-D737BF1950C7}" type="slidenum">
              <a:rPr lang="en-US" smtClean="0"/>
              <a:t>‹#›</a:t>
            </a:fld>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67544" y="283"/>
            <a:ext cx="2133424" cy="6857433"/>
          </a:xfrm>
          <a:prstGeom prst="rect">
            <a:avLst/>
          </a:prstGeom>
        </p:spPr>
      </p:pic>
    </p:spTree>
    <p:extLst>
      <p:ext uri="{BB962C8B-B14F-4D97-AF65-F5344CB8AC3E}">
        <p14:creationId xmlns:p14="http://schemas.microsoft.com/office/powerpoint/2010/main" val="7917954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29FD2-885A-444E-8A93-023A47F3132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30FE6CF-04A1-4E0A-B291-471DF659F0C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6AC9D4-ED1F-4F99-AF91-2C6E5A97CB26}"/>
              </a:ext>
            </a:extLst>
          </p:cNvPr>
          <p:cNvSpPr>
            <a:spLocks noGrp="1"/>
          </p:cNvSpPr>
          <p:nvPr>
            <p:ph type="dt" sz="half" idx="10"/>
          </p:nvPr>
        </p:nvSpPr>
        <p:spPr/>
        <p:txBody>
          <a:bodyPr/>
          <a:lstStyle/>
          <a:p>
            <a:fld id="{44BC9C20-CF08-45A7-A84B-765F26C39643}" type="datetimeFigureOut">
              <a:rPr lang="en-US" smtClean="0"/>
              <a:t>9/10/2019</a:t>
            </a:fld>
            <a:endParaRPr lang="en-US"/>
          </a:p>
        </p:txBody>
      </p:sp>
      <p:sp>
        <p:nvSpPr>
          <p:cNvPr id="5" name="Footer Placeholder 4">
            <a:extLst>
              <a:ext uri="{FF2B5EF4-FFF2-40B4-BE49-F238E27FC236}">
                <a16:creationId xmlns:a16="http://schemas.microsoft.com/office/drawing/2014/main" id="{102F4FE6-B032-4534-8613-8142BE7492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F4EFFA-D088-407F-8434-13B760003C6F}"/>
              </a:ext>
            </a:extLst>
          </p:cNvPr>
          <p:cNvSpPr>
            <a:spLocks noGrp="1"/>
          </p:cNvSpPr>
          <p:nvPr>
            <p:ph type="sldNum" sz="quarter" idx="12"/>
          </p:nvPr>
        </p:nvSpPr>
        <p:spPr/>
        <p:txBody>
          <a:bodyPr/>
          <a:lstStyle/>
          <a:p>
            <a:fld id="{077F750A-EC46-4683-A8E7-D737BF1950C7}" type="slidenum">
              <a:rPr lang="en-US" smtClean="0"/>
              <a:t>‹#›</a:t>
            </a:fld>
            <a:endParaRPr lang="en-US"/>
          </a:p>
        </p:txBody>
      </p:sp>
    </p:spTree>
    <p:extLst>
      <p:ext uri="{BB962C8B-B14F-4D97-AF65-F5344CB8AC3E}">
        <p14:creationId xmlns:p14="http://schemas.microsoft.com/office/powerpoint/2010/main" val="34567229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5C9FF7-E48B-4370-AA64-CBC0F75E22B2}"/>
              </a:ext>
            </a:extLst>
          </p:cNvPr>
          <p:cNvSpPr>
            <a:spLocks noGrp="1"/>
          </p:cNvSpPr>
          <p:nvPr>
            <p:ph type="dt" sz="half" idx="10"/>
          </p:nvPr>
        </p:nvSpPr>
        <p:spPr/>
        <p:txBody>
          <a:bodyPr/>
          <a:lstStyle/>
          <a:p>
            <a:fld id="{44BC9C20-CF08-45A7-A84B-765F26C39643}" type="datetimeFigureOut">
              <a:rPr lang="en-US" smtClean="0"/>
              <a:t>9/10/2019</a:t>
            </a:fld>
            <a:endParaRPr lang="en-US"/>
          </a:p>
        </p:txBody>
      </p:sp>
      <p:sp>
        <p:nvSpPr>
          <p:cNvPr id="3" name="Footer Placeholder 2">
            <a:extLst>
              <a:ext uri="{FF2B5EF4-FFF2-40B4-BE49-F238E27FC236}">
                <a16:creationId xmlns:a16="http://schemas.microsoft.com/office/drawing/2014/main" id="{E3838874-B9D9-4BC6-991C-CBB27F0E13F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4B246C0-F786-4E49-9162-15403EAA8B4C}"/>
              </a:ext>
            </a:extLst>
          </p:cNvPr>
          <p:cNvSpPr>
            <a:spLocks noGrp="1"/>
          </p:cNvSpPr>
          <p:nvPr>
            <p:ph type="sldNum" sz="quarter" idx="12"/>
          </p:nvPr>
        </p:nvSpPr>
        <p:spPr/>
        <p:txBody>
          <a:bodyPr/>
          <a:lstStyle/>
          <a:p>
            <a:fld id="{077F750A-EC46-4683-A8E7-D737BF1950C7}" type="slidenum">
              <a:rPr lang="en-US" smtClean="0"/>
              <a:t>‹#›</a:t>
            </a:fld>
            <a:endParaRPr lang="en-US"/>
          </a:p>
        </p:txBody>
      </p:sp>
    </p:spTree>
    <p:extLst>
      <p:ext uri="{BB962C8B-B14F-4D97-AF65-F5344CB8AC3E}">
        <p14:creationId xmlns:p14="http://schemas.microsoft.com/office/powerpoint/2010/main" val="38086325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35553-3173-45EB-A071-3A81529A216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F3208AE-AAFA-4CA7-A7B9-2254C1DBDC0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FF1B3DE-FCCF-4855-95AD-684FB5401D0B}"/>
              </a:ext>
            </a:extLst>
          </p:cNvPr>
          <p:cNvSpPr>
            <a:spLocks noGrp="1"/>
          </p:cNvSpPr>
          <p:nvPr>
            <p:ph type="dt" sz="half" idx="10"/>
          </p:nvPr>
        </p:nvSpPr>
        <p:spPr/>
        <p:txBody>
          <a:bodyPr/>
          <a:lstStyle/>
          <a:p>
            <a:fld id="{44BC9C20-CF08-45A7-A84B-765F26C39643}" type="datetimeFigureOut">
              <a:rPr lang="en-US" smtClean="0"/>
              <a:t>9/10/2019</a:t>
            </a:fld>
            <a:endParaRPr lang="en-US"/>
          </a:p>
        </p:txBody>
      </p:sp>
      <p:sp>
        <p:nvSpPr>
          <p:cNvPr id="5" name="Footer Placeholder 4">
            <a:extLst>
              <a:ext uri="{FF2B5EF4-FFF2-40B4-BE49-F238E27FC236}">
                <a16:creationId xmlns:a16="http://schemas.microsoft.com/office/drawing/2014/main" id="{0660BDA7-FB49-4286-9299-7617E7037A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60B010-1D8F-4326-9794-95864FD8AD2F}"/>
              </a:ext>
            </a:extLst>
          </p:cNvPr>
          <p:cNvSpPr>
            <a:spLocks noGrp="1"/>
          </p:cNvSpPr>
          <p:nvPr>
            <p:ph type="sldNum" sz="quarter" idx="12"/>
          </p:nvPr>
        </p:nvSpPr>
        <p:spPr/>
        <p:txBody>
          <a:bodyPr/>
          <a:lstStyle/>
          <a:p>
            <a:fld id="{077F750A-EC46-4683-A8E7-D737BF1950C7}" type="slidenum">
              <a:rPr lang="en-US" smtClean="0"/>
              <a:t>‹#›</a:t>
            </a:fld>
            <a:endParaRPr lang="en-US"/>
          </a:p>
        </p:txBody>
      </p:sp>
    </p:spTree>
    <p:extLst>
      <p:ext uri="{BB962C8B-B14F-4D97-AF65-F5344CB8AC3E}">
        <p14:creationId xmlns:p14="http://schemas.microsoft.com/office/powerpoint/2010/main" val="20700898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18418-35CD-4CEE-8E8F-CA70C0D9D8D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1E69CC6-0B10-4AAE-B80D-6752B9CE6BED}"/>
              </a:ext>
            </a:extLst>
          </p:cNvPr>
          <p:cNvSpPr>
            <a:spLocks noGrp="1"/>
          </p:cNvSpPr>
          <p:nvPr>
            <p:ph type="dt" sz="half" idx="10"/>
          </p:nvPr>
        </p:nvSpPr>
        <p:spPr/>
        <p:txBody>
          <a:bodyPr/>
          <a:lstStyle/>
          <a:p>
            <a:fld id="{44BC9C20-CF08-45A7-A84B-765F26C39643}" type="datetimeFigureOut">
              <a:rPr lang="en-US" smtClean="0"/>
              <a:t>9/10/2019</a:t>
            </a:fld>
            <a:endParaRPr lang="en-US"/>
          </a:p>
        </p:txBody>
      </p:sp>
      <p:sp>
        <p:nvSpPr>
          <p:cNvPr id="4" name="Footer Placeholder 3">
            <a:extLst>
              <a:ext uri="{FF2B5EF4-FFF2-40B4-BE49-F238E27FC236}">
                <a16:creationId xmlns:a16="http://schemas.microsoft.com/office/drawing/2014/main" id="{6D70FF4D-D9BF-4482-ACCD-1937CD465D2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9F78221-4575-4179-AC45-8894E214C947}"/>
              </a:ext>
            </a:extLst>
          </p:cNvPr>
          <p:cNvSpPr>
            <a:spLocks noGrp="1"/>
          </p:cNvSpPr>
          <p:nvPr>
            <p:ph type="sldNum" sz="quarter" idx="12"/>
          </p:nvPr>
        </p:nvSpPr>
        <p:spPr/>
        <p:txBody>
          <a:bodyPr/>
          <a:lstStyle/>
          <a:p>
            <a:fld id="{077F750A-EC46-4683-A8E7-D737BF1950C7}" type="slidenum">
              <a:rPr lang="en-US" smtClean="0"/>
              <a:t>‹#›</a:t>
            </a:fld>
            <a:endParaRPr lang="en-US"/>
          </a:p>
        </p:txBody>
      </p:sp>
    </p:spTree>
    <p:extLst>
      <p:ext uri="{BB962C8B-B14F-4D97-AF65-F5344CB8AC3E}">
        <p14:creationId xmlns:p14="http://schemas.microsoft.com/office/powerpoint/2010/main" val="767668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Agilent 4:3 Title Image">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40E6247D-EB52-48CB-A78D-6091AC6528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4" y="284"/>
            <a:ext cx="12190992" cy="6857433"/>
          </a:xfrm>
          <a:prstGeom prst="rect">
            <a:avLst/>
          </a:prstGeom>
        </p:spPr>
      </p:pic>
      <p:grpSp>
        <p:nvGrpSpPr>
          <p:cNvPr id="6" name="Group 5"/>
          <p:cNvGrpSpPr/>
          <p:nvPr/>
        </p:nvGrpSpPr>
        <p:grpSpPr>
          <a:xfrm>
            <a:off x="1" y="283"/>
            <a:ext cx="12192001" cy="6858000"/>
            <a:chOff x="-1" y="-1"/>
            <a:chExt cx="9144001" cy="685800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grpSp>
          <p:nvGrpSpPr>
            <p:cNvPr id="5" name="Group 4"/>
            <p:cNvGrpSpPr/>
            <p:nvPr/>
          </p:nvGrpSpPr>
          <p:grpSpPr>
            <a:xfrm>
              <a:off x="-1" y="-1"/>
              <a:ext cx="9144001" cy="6858000"/>
              <a:chOff x="-1" y="-1"/>
              <a:chExt cx="9144001" cy="6858000"/>
            </a:xfrm>
          </p:grpSpPr>
          <p:sp>
            <p:nvSpPr>
              <p:cNvPr id="27" name="Rectangle 26"/>
              <p:cNvSpPr/>
              <p:nvPr/>
            </p:nvSpPr>
            <p:spPr>
              <a:xfrm>
                <a:off x="7548060" y="-1"/>
                <a:ext cx="159594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sp>
            <p:nvSpPr>
              <p:cNvPr id="24" name="Rectangle 23"/>
              <p:cNvSpPr/>
              <p:nvPr/>
            </p:nvSpPr>
            <p:spPr>
              <a:xfrm>
                <a:off x="4112629" y="-1"/>
                <a:ext cx="219291"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Arial" panose="020B0604020202020204" pitchFamily="34" charset="0"/>
                </a:endParaRPr>
              </a:p>
            </p:txBody>
          </p:sp>
          <p:sp>
            <p:nvSpPr>
              <p:cNvPr id="25" name="Rectangle 24"/>
              <p:cNvSpPr/>
              <p:nvPr/>
            </p:nvSpPr>
            <p:spPr>
              <a:xfrm>
                <a:off x="-1" y="-1"/>
                <a:ext cx="411262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sz="1350" dirty="0">
                  <a:latin typeface="Arial" panose="020B0604020202020204" pitchFamily="34" charset="0"/>
                </a:endParaRPr>
              </a:p>
            </p:txBody>
          </p:sp>
          <p:sp>
            <p:nvSpPr>
              <p:cNvPr id="26" name="Rectangle 25"/>
              <p:cNvSpPr/>
              <p:nvPr/>
            </p:nvSpPr>
            <p:spPr>
              <a:xfrm>
                <a:off x="4331920" y="-1"/>
                <a:ext cx="469802" cy="6858000"/>
              </a:xfrm>
              <a:prstGeom prst="rect">
                <a:avLst/>
              </a:prstGeom>
              <a:solidFill>
                <a:srgbClr val="0042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Arial" panose="020B0604020202020204" pitchFamily="34" charset="0"/>
                </a:endParaRPr>
              </a:p>
            </p:txBody>
          </p:sp>
        </p:grpSp>
      </p:grpSp>
      <p:sp>
        <p:nvSpPr>
          <p:cNvPr id="4" name="Picture Placeholder 3"/>
          <p:cNvSpPr>
            <a:spLocks noGrp="1"/>
          </p:cNvSpPr>
          <p:nvPr>
            <p:ph type="pic" sz="quarter" idx="14"/>
          </p:nvPr>
        </p:nvSpPr>
        <p:spPr>
          <a:xfrm>
            <a:off x="6402295" y="0"/>
            <a:ext cx="3661784" cy="6858000"/>
          </a:xfrm>
        </p:spPr>
        <p:txBody>
          <a:bodyPr/>
          <a:lstStyle>
            <a:lvl1pPr>
              <a:defRPr/>
            </a:lvl1pPr>
          </a:lstStyle>
          <a:p>
            <a:r>
              <a:rPr lang="en-US"/>
              <a:t>Click icon to add picture</a:t>
            </a:r>
            <a:endParaRPr lang="en-US" dirty="0"/>
          </a:p>
        </p:txBody>
      </p:sp>
      <p:sp>
        <p:nvSpPr>
          <p:cNvPr id="10" name="Title 1"/>
          <p:cNvSpPr>
            <a:spLocks noGrp="1"/>
          </p:cNvSpPr>
          <p:nvPr>
            <p:ph type="ctrTitle" hasCustomPrompt="1"/>
          </p:nvPr>
        </p:nvSpPr>
        <p:spPr bwMode="white">
          <a:xfrm>
            <a:off x="476105" y="333491"/>
            <a:ext cx="4715611" cy="2062169"/>
          </a:xfrm>
        </p:spPr>
        <p:txBody>
          <a:bodyPr lIns="0" tIns="0" rIns="0" bIns="0" anchor="b" anchorCtr="0">
            <a:normAutofit/>
          </a:bodyPr>
          <a:lstStyle>
            <a:lvl1pPr algn="l">
              <a:defRPr sz="2800" b="0" i="0">
                <a:solidFill>
                  <a:schemeClr val="bg1"/>
                </a:solidFill>
                <a:latin typeface="Arial" panose="020B0604020202020204" pitchFamily="34" charset="0"/>
              </a:defRPr>
            </a:lvl1pPr>
          </a:lstStyle>
          <a:p>
            <a:r>
              <a:rPr lang="en-US" dirty="0"/>
              <a:t>Click to Edit Master Title Style</a:t>
            </a:r>
          </a:p>
        </p:txBody>
      </p:sp>
      <p:sp>
        <p:nvSpPr>
          <p:cNvPr id="11" name="Subtitle 2"/>
          <p:cNvSpPr>
            <a:spLocks noGrp="1"/>
          </p:cNvSpPr>
          <p:nvPr>
            <p:ph type="subTitle" idx="1"/>
          </p:nvPr>
        </p:nvSpPr>
        <p:spPr bwMode="white">
          <a:xfrm>
            <a:off x="476105" y="4115774"/>
            <a:ext cx="4715611" cy="1137771"/>
          </a:xfrm>
        </p:spPr>
        <p:txBody>
          <a:bodyPr lIns="0" tIns="0" rIns="0" bIns="0" anchor="t" anchorCtr="0">
            <a:normAutofit/>
          </a:bodyPr>
          <a:lstStyle>
            <a:lvl1pPr marL="0" indent="0" algn="l">
              <a:spcBef>
                <a:spcPts val="225"/>
              </a:spcBef>
              <a:buNone/>
              <a:defRPr sz="1800" b="0">
                <a:solidFill>
                  <a:schemeClr val="bg1"/>
                </a:solidFill>
                <a:latin typeface="Arial" panose="020B0604020202020204" pitchFamily="34" charset="0"/>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12" name="Date Placeholder 3"/>
          <p:cNvSpPr>
            <a:spLocks noGrp="1"/>
          </p:cNvSpPr>
          <p:nvPr>
            <p:ph type="dt" sz="half" idx="10"/>
          </p:nvPr>
        </p:nvSpPr>
        <p:spPr bwMode="gray">
          <a:xfrm>
            <a:off x="1097280" y="6621625"/>
            <a:ext cx="1301147" cy="118872"/>
          </a:xfrm>
          <a:prstGeom prst="rect">
            <a:avLst/>
          </a:prstGeom>
        </p:spPr>
        <p:txBody>
          <a:bodyPr/>
          <a:lstStyle>
            <a:lvl1pPr algn="l">
              <a:defRPr sz="700">
                <a:solidFill>
                  <a:schemeClr val="bg1"/>
                </a:solidFill>
              </a:defRPr>
            </a:lvl1pPr>
          </a:lstStyle>
          <a:p>
            <a:fld id="{44BC9C20-CF08-45A7-A84B-765F26C39643}" type="datetimeFigureOut">
              <a:rPr lang="en-US" smtClean="0"/>
              <a:t>9/10/2019</a:t>
            </a:fld>
            <a:endParaRPr lang="en-US"/>
          </a:p>
        </p:txBody>
      </p:sp>
      <p:sp>
        <p:nvSpPr>
          <p:cNvPr id="13" name="Footer Placeholder 4"/>
          <p:cNvSpPr>
            <a:spLocks noGrp="1"/>
          </p:cNvSpPr>
          <p:nvPr>
            <p:ph type="ftr" sz="quarter" idx="11"/>
          </p:nvPr>
        </p:nvSpPr>
        <p:spPr bwMode="gray">
          <a:xfrm>
            <a:off x="2615184" y="6295365"/>
            <a:ext cx="2560320" cy="457200"/>
          </a:xfrm>
          <a:prstGeom prst="rect">
            <a:avLst/>
          </a:prstGeom>
        </p:spPr>
        <p:txBody>
          <a:bodyPr anchor="b"/>
          <a:lstStyle>
            <a:lvl1pPr algn="l">
              <a:defRPr sz="700">
                <a:solidFill>
                  <a:schemeClr val="bg1"/>
                </a:solidFill>
              </a:defRPr>
            </a:lvl1pPr>
          </a:lstStyle>
          <a:p>
            <a:endParaRPr lang="en-US"/>
          </a:p>
        </p:txBody>
      </p:sp>
      <p:sp>
        <p:nvSpPr>
          <p:cNvPr id="15" name="Text Placeholder 7"/>
          <p:cNvSpPr>
            <a:spLocks noGrp="1"/>
          </p:cNvSpPr>
          <p:nvPr>
            <p:ph type="body" sz="quarter" idx="13" hasCustomPrompt="1"/>
          </p:nvPr>
        </p:nvSpPr>
        <p:spPr bwMode="gray">
          <a:xfrm>
            <a:off x="476253" y="2612108"/>
            <a:ext cx="4715487" cy="811212"/>
          </a:xfrm>
        </p:spPr>
        <p:txBody>
          <a:bodyPr>
            <a:normAutofit/>
          </a:bodyPr>
          <a:lstStyle>
            <a:lvl1pPr>
              <a:lnSpc>
                <a:spcPct val="90000"/>
              </a:lnSpc>
              <a:spcBef>
                <a:spcPts val="600"/>
              </a:spcBef>
              <a:defRPr sz="2100" baseline="0">
                <a:solidFill>
                  <a:schemeClr val="bg2"/>
                </a:solidFill>
                <a:latin typeface="Arial" panose="020B0604020202020204" pitchFamily="34" charset="0"/>
                <a:ea typeface="Roboto Light" panose="02000000000000000000" pitchFamily="2" charset="0"/>
                <a:cs typeface="Arial" panose="020B0604020202020204" pitchFamily="34" charset="0"/>
              </a:defRPr>
            </a:lvl1pPr>
            <a:lvl2pPr marL="0" indent="0">
              <a:buNone/>
              <a:defRPr>
                <a:solidFill>
                  <a:schemeClr val="bg2"/>
                </a:solidFill>
                <a:latin typeface="Roboto Light" panose="02000000000000000000" pitchFamily="2" charset="0"/>
                <a:ea typeface="Roboto Light" panose="02000000000000000000" pitchFamily="2" charset="0"/>
                <a:cs typeface="Roboto Light" panose="02000000000000000000" pitchFamily="2" charset="0"/>
              </a:defRPr>
            </a:lvl2pPr>
            <a:lvl3pPr>
              <a:defRPr>
                <a:latin typeface="Roboto Light" panose="02000000000000000000" pitchFamily="2" charset="0"/>
                <a:ea typeface="Roboto Light" panose="02000000000000000000" pitchFamily="2" charset="0"/>
                <a:cs typeface="Roboto Light" panose="02000000000000000000" pitchFamily="2" charset="0"/>
              </a:defRPr>
            </a:lvl3pPr>
            <a:lvl4pPr>
              <a:defRPr>
                <a:latin typeface="Roboto Light" panose="02000000000000000000" pitchFamily="2" charset="0"/>
                <a:ea typeface="Roboto Light" panose="02000000000000000000" pitchFamily="2" charset="0"/>
                <a:cs typeface="Roboto Light" panose="02000000000000000000" pitchFamily="2" charset="0"/>
              </a:defRPr>
            </a:lvl4pPr>
            <a:lvl5pPr>
              <a:defRPr>
                <a:latin typeface="Roboto Light" panose="02000000000000000000" pitchFamily="2" charset="0"/>
                <a:ea typeface="Roboto Light" panose="02000000000000000000" pitchFamily="2" charset="0"/>
                <a:cs typeface="Roboto Light" panose="02000000000000000000" pitchFamily="2" charset="0"/>
              </a:defRPr>
            </a:lvl5pPr>
          </a:lstStyle>
          <a:p>
            <a:pPr lvl="0"/>
            <a:r>
              <a:rPr lang="en-US" dirty="0"/>
              <a:t>Edit Master text styles</a:t>
            </a:r>
          </a:p>
        </p:txBody>
      </p:sp>
      <p:sp>
        <p:nvSpPr>
          <p:cNvPr id="40" name="Slide Number Placeholder 5"/>
          <p:cNvSpPr>
            <a:spLocks noGrp="1"/>
          </p:cNvSpPr>
          <p:nvPr>
            <p:ph type="sldNum" sz="quarter" idx="12"/>
          </p:nvPr>
        </p:nvSpPr>
        <p:spPr bwMode="gray">
          <a:xfrm>
            <a:off x="502920" y="6621625"/>
            <a:ext cx="530352" cy="118872"/>
          </a:xfrm>
          <a:prstGeom prst="rect">
            <a:avLst/>
          </a:prstGeom>
        </p:spPr>
        <p:txBody>
          <a:bodyPr/>
          <a:lstStyle>
            <a:lvl1pPr>
              <a:defRPr sz="700" b="1" i="0">
                <a:solidFill>
                  <a:schemeClr val="bg1"/>
                </a:solidFill>
                <a:latin typeface="Arial" panose="020B0604020202020204" pitchFamily="34" charset="0"/>
                <a:ea typeface="Roboto" pitchFamily="2" charset="0"/>
                <a:cs typeface="Arial" panose="020B0604020202020204" pitchFamily="34" charset="0"/>
              </a:defRPr>
            </a:lvl1pPr>
          </a:lstStyle>
          <a:p>
            <a:fld id="{077F750A-EC46-4683-A8E7-D737BF1950C7}" type="slidenum">
              <a:rPr lang="en-US" smtClean="0"/>
              <a:t>‹#›</a:t>
            </a:fld>
            <a:endParaRPr lang="en-US"/>
          </a:p>
        </p:txBody>
      </p:sp>
    </p:spTree>
    <p:extLst>
      <p:ext uri="{BB962C8B-B14F-4D97-AF65-F5344CB8AC3E}">
        <p14:creationId xmlns:p14="http://schemas.microsoft.com/office/powerpoint/2010/main" val="34675697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Agilent 4:3 Title">
    <p:spTree>
      <p:nvGrpSpPr>
        <p:cNvPr id="1" name=""/>
        <p:cNvGrpSpPr/>
        <p:nvPr/>
      </p:nvGrpSpPr>
      <p:grpSpPr>
        <a:xfrm>
          <a:off x="0" y="0"/>
          <a:ext cx="0" cy="0"/>
          <a:chOff x="0" y="0"/>
          <a:chExt cx="0" cy="0"/>
        </a:xfrm>
      </p:grpSpPr>
      <p:grpSp>
        <p:nvGrpSpPr>
          <p:cNvPr id="11" name="Group 10"/>
          <p:cNvGrpSpPr/>
          <p:nvPr/>
        </p:nvGrpSpPr>
        <p:grpSpPr>
          <a:xfrm>
            <a:off x="1" y="0"/>
            <a:ext cx="12192001" cy="6858000"/>
            <a:chOff x="-1" y="-1"/>
            <a:chExt cx="9144001" cy="6872941"/>
          </a:xfrm>
        </p:grpSpPr>
        <p:grpSp>
          <p:nvGrpSpPr>
            <p:cNvPr id="10" name="Group 9"/>
            <p:cNvGrpSpPr/>
            <p:nvPr/>
          </p:nvGrpSpPr>
          <p:grpSpPr>
            <a:xfrm>
              <a:off x="-1" y="-1"/>
              <a:ext cx="9144001" cy="6872941"/>
              <a:chOff x="-1" y="-1"/>
              <a:chExt cx="9144001" cy="6872941"/>
            </a:xfrm>
          </p:grpSpPr>
          <p:sp>
            <p:nvSpPr>
              <p:cNvPr id="23" name="Rectangle 22"/>
              <p:cNvSpPr/>
              <p:nvPr/>
            </p:nvSpPr>
            <p:spPr>
              <a:xfrm>
                <a:off x="5939119" y="-1"/>
                <a:ext cx="465877" cy="68729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Arial" panose="020B0604020202020204" pitchFamily="34" charset="0"/>
                </a:endParaRPr>
              </a:p>
            </p:txBody>
          </p:sp>
          <p:sp>
            <p:nvSpPr>
              <p:cNvPr id="24" name="Rectangle 23"/>
              <p:cNvSpPr/>
              <p:nvPr/>
            </p:nvSpPr>
            <p:spPr>
              <a:xfrm>
                <a:off x="-1" y="-1"/>
                <a:ext cx="5939119" cy="68729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latin typeface="Arial" panose="020B0604020202020204" pitchFamily="34" charset="0"/>
                </a:endParaRPr>
              </a:p>
            </p:txBody>
          </p:sp>
          <p:sp>
            <p:nvSpPr>
              <p:cNvPr id="25" name="Rectangle 24"/>
              <p:cNvSpPr/>
              <p:nvPr/>
            </p:nvSpPr>
            <p:spPr>
              <a:xfrm>
                <a:off x="7548060" y="-1"/>
                <a:ext cx="1595940" cy="68729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sp>
            <p:nvSpPr>
              <p:cNvPr id="26" name="Rectangle 25"/>
              <p:cNvSpPr/>
              <p:nvPr/>
            </p:nvSpPr>
            <p:spPr>
              <a:xfrm>
                <a:off x="6404996" y="-1"/>
                <a:ext cx="1143065" cy="687294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Arial" panose="020B0604020202020204" pitchFamily="34" charset="0"/>
                </a:endParaRPr>
              </a:p>
            </p:txBody>
          </p:sp>
        </p:gr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grpSp>
      <p:sp>
        <p:nvSpPr>
          <p:cNvPr id="2" name="Title 1"/>
          <p:cNvSpPr>
            <a:spLocks noGrp="1"/>
          </p:cNvSpPr>
          <p:nvPr>
            <p:ph type="ctrTitle" hasCustomPrompt="1"/>
          </p:nvPr>
        </p:nvSpPr>
        <p:spPr bwMode="white">
          <a:xfrm>
            <a:off x="476105" y="527903"/>
            <a:ext cx="7143939" cy="1867756"/>
          </a:xfrm>
        </p:spPr>
        <p:txBody>
          <a:bodyPr lIns="0" tIns="0" rIns="0" bIns="0" anchor="b" anchorCtr="0">
            <a:normAutofit/>
          </a:bodyPr>
          <a:lstStyle>
            <a:lvl1pPr algn="l">
              <a:defRPr sz="2800" b="0" i="0">
                <a:solidFill>
                  <a:schemeClr val="bg1"/>
                </a:solidFill>
                <a:latin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bwMode="white">
          <a:xfrm>
            <a:off x="476105" y="4115774"/>
            <a:ext cx="7143939" cy="1137771"/>
          </a:xfrm>
        </p:spPr>
        <p:txBody>
          <a:bodyPr lIns="0" tIns="0" rIns="0" bIns="0" anchor="t" anchorCtr="0">
            <a:normAutofit/>
          </a:bodyPr>
          <a:lstStyle>
            <a:lvl1pPr marL="0" indent="0" algn="l">
              <a:spcBef>
                <a:spcPts val="225"/>
              </a:spcBef>
              <a:buNone/>
              <a:defRPr sz="1800">
                <a:solidFill>
                  <a:schemeClr val="bg1"/>
                </a:solidFill>
                <a:latin typeface="Arial" panose="020B0604020202020204" pitchFamily="34" charset="0"/>
                <a:ea typeface="Roboto" pitchFamily="2" charset="0"/>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4" name="Date Placeholder 3"/>
          <p:cNvSpPr>
            <a:spLocks noGrp="1"/>
          </p:cNvSpPr>
          <p:nvPr>
            <p:ph type="dt" sz="half" idx="10"/>
          </p:nvPr>
        </p:nvSpPr>
        <p:spPr bwMode="gray">
          <a:xfrm>
            <a:off x="1097280" y="6621625"/>
            <a:ext cx="1304544" cy="118872"/>
          </a:xfrm>
          <a:prstGeom prst="rect">
            <a:avLst/>
          </a:prstGeom>
        </p:spPr>
        <p:txBody>
          <a:bodyPr/>
          <a:lstStyle>
            <a:lvl1pPr algn="l">
              <a:defRPr sz="700">
                <a:solidFill>
                  <a:schemeClr val="bg1"/>
                </a:solidFill>
              </a:defRPr>
            </a:lvl1pPr>
          </a:lstStyle>
          <a:p>
            <a:fld id="{44BC9C20-CF08-45A7-A84B-765F26C39643}" type="datetimeFigureOut">
              <a:rPr lang="en-US" smtClean="0"/>
              <a:t>9/10/2019</a:t>
            </a:fld>
            <a:endParaRPr lang="en-US"/>
          </a:p>
        </p:txBody>
      </p:sp>
      <p:sp>
        <p:nvSpPr>
          <p:cNvPr id="5" name="Footer Placeholder 4"/>
          <p:cNvSpPr>
            <a:spLocks noGrp="1"/>
          </p:cNvSpPr>
          <p:nvPr>
            <p:ph type="ftr" sz="quarter" idx="11"/>
          </p:nvPr>
        </p:nvSpPr>
        <p:spPr bwMode="gray">
          <a:xfrm>
            <a:off x="2615184" y="6621625"/>
            <a:ext cx="4937760" cy="118872"/>
          </a:xfrm>
          <a:prstGeom prst="rect">
            <a:avLst/>
          </a:prstGeom>
        </p:spPr>
        <p:txBody>
          <a:bodyPr/>
          <a:lstStyle>
            <a:lvl1pPr algn="l">
              <a:defRPr sz="700">
                <a:solidFill>
                  <a:schemeClr val="bg1"/>
                </a:solidFill>
              </a:defRPr>
            </a:lvl1pPr>
          </a:lstStyle>
          <a:p>
            <a:endParaRPr lang="en-US"/>
          </a:p>
        </p:txBody>
      </p:sp>
      <p:sp>
        <p:nvSpPr>
          <p:cNvPr id="6" name="Slide Number Placeholder 5"/>
          <p:cNvSpPr>
            <a:spLocks noGrp="1"/>
          </p:cNvSpPr>
          <p:nvPr>
            <p:ph type="sldNum" sz="quarter" idx="12"/>
          </p:nvPr>
        </p:nvSpPr>
        <p:spPr bwMode="gray">
          <a:xfrm>
            <a:off x="502920" y="6621625"/>
            <a:ext cx="530352" cy="118872"/>
          </a:xfrm>
          <a:prstGeom prst="rect">
            <a:avLst/>
          </a:prstGeom>
        </p:spPr>
        <p:txBody>
          <a:bodyPr/>
          <a:lstStyle>
            <a:lvl1pPr>
              <a:defRPr sz="700" b="1" i="0">
                <a:solidFill>
                  <a:schemeClr val="bg1"/>
                </a:solidFill>
                <a:latin typeface="Arial" panose="020B0604020202020204" pitchFamily="34" charset="0"/>
                <a:ea typeface="Roboto" pitchFamily="2" charset="0"/>
                <a:cs typeface="Arial" panose="020B0604020202020204" pitchFamily="34" charset="0"/>
              </a:defRPr>
            </a:lvl1pPr>
          </a:lstStyle>
          <a:p>
            <a:fld id="{077F750A-EC46-4683-A8E7-D737BF1950C7}" type="slidenum">
              <a:rPr lang="en-US" smtClean="0"/>
              <a:t>‹#›</a:t>
            </a:fld>
            <a:endParaRPr lang="en-US"/>
          </a:p>
        </p:txBody>
      </p:sp>
      <p:sp>
        <p:nvSpPr>
          <p:cNvPr id="8" name="Text Placeholder 7"/>
          <p:cNvSpPr>
            <a:spLocks noGrp="1"/>
          </p:cNvSpPr>
          <p:nvPr>
            <p:ph type="body" sz="quarter" idx="13"/>
          </p:nvPr>
        </p:nvSpPr>
        <p:spPr bwMode="gray">
          <a:xfrm>
            <a:off x="476251" y="2612108"/>
            <a:ext cx="7143751" cy="811212"/>
          </a:xfrm>
        </p:spPr>
        <p:txBody>
          <a:bodyPr>
            <a:normAutofit/>
          </a:bodyPr>
          <a:lstStyle>
            <a:lvl1pPr>
              <a:spcBef>
                <a:spcPts val="600"/>
              </a:spcBef>
              <a:defRPr sz="2100">
                <a:solidFill>
                  <a:schemeClr val="bg2"/>
                </a:solidFill>
                <a:latin typeface="Arial" panose="020B0604020202020204" pitchFamily="34" charset="0"/>
                <a:ea typeface="Roboto Light" panose="02000000000000000000" pitchFamily="2" charset="0"/>
                <a:cs typeface="Arial" panose="020B0604020202020204" pitchFamily="34" charset="0"/>
              </a:defRPr>
            </a:lvl1pPr>
            <a:lvl2pPr marL="0" indent="0">
              <a:buNone/>
              <a:defRPr>
                <a:solidFill>
                  <a:schemeClr val="bg2"/>
                </a:solidFill>
                <a:latin typeface="Roboto Light" panose="02000000000000000000" pitchFamily="2" charset="0"/>
                <a:ea typeface="Roboto Light" panose="02000000000000000000" pitchFamily="2" charset="0"/>
                <a:cs typeface="Roboto Light" panose="02000000000000000000" pitchFamily="2" charset="0"/>
              </a:defRPr>
            </a:lvl2pPr>
            <a:lvl3pPr>
              <a:defRPr>
                <a:latin typeface="Roboto Light" panose="02000000000000000000" pitchFamily="2" charset="0"/>
                <a:ea typeface="Roboto Light" panose="02000000000000000000" pitchFamily="2" charset="0"/>
                <a:cs typeface="Roboto Light" panose="02000000000000000000" pitchFamily="2" charset="0"/>
              </a:defRPr>
            </a:lvl3pPr>
            <a:lvl4pPr>
              <a:defRPr>
                <a:latin typeface="Roboto Light" panose="02000000000000000000" pitchFamily="2" charset="0"/>
                <a:ea typeface="Roboto Light" panose="02000000000000000000" pitchFamily="2" charset="0"/>
                <a:cs typeface="Roboto Light" panose="02000000000000000000" pitchFamily="2" charset="0"/>
              </a:defRPr>
            </a:lvl4pPr>
            <a:lvl5pPr>
              <a:defRPr>
                <a:latin typeface="Roboto Light" panose="02000000000000000000" pitchFamily="2" charset="0"/>
                <a:ea typeface="Roboto Light" panose="02000000000000000000" pitchFamily="2" charset="0"/>
                <a:cs typeface="Roboto Light" panose="02000000000000000000" pitchFamily="2" charset="0"/>
              </a:defRPr>
            </a:lvl5pPr>
          </a:lstStyle>
          <a:p>
            <a:pPr lvl="0"/>
            <a:r>
              <a:rPr lang="en-US"/>
              <a:t>Edit Master text styles</a:t>
            </a:r>
          </a:p>
        </p:txBody>
      </p:sp>
    </p:spTree>
    <p:extLst>
      <p:ext uri="{BB962C8B-B14F-4D97-AF65-F5344CB8AC3E}">
        <p14:creationId xmlns:p14="http://schemas.microsoft.com/office/powerpoint/2010/main" val="29355164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Agilent 4:3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2920" y="246891"/>
            <a:ext cx="11198597" cy="926767"/>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502920" y="1289304"/>
            <a:ext cx="11198597" cy="4672584"/>
          </a:xfrm>
        </p:spPr>
        <p:txBody>
          <a:bodyPr/>
          <a:lstStyle>
            <a:lvl1pPr>
              <a:defRPr sz="2100">
                <a:latin typeface="Arial" panose="020B0604020202020204" pitchFamily="34" charset="0"/>
              </a:defRPr>
            </a:lvl1pPr>
            <a:lvl2pPr marL="137160" indent="-137160">
              <a:defRPr sz="1900">
                <a:latin typeface="Arial" panose="020B0604020202020204" pitchFamily="34" charset="0"/>
              </a:defRPr>
            </a:lvl2pPr>
            <a:lvl3pPr marL="346075" indent="-157163">
              <a:defRPr sz="1700">
                <a:latin typeface="Arial" panose="020B0604020202020204" pitchFamily="34" charset="0"/>
              </a:defRPr>
            </a:lvl3pPr>
            <a:lvl4pPr marL="470297" indent="-126206">
              <a:defRPr sz="1700">
                <a:latin typeface="Arial" panose="020B0604020202020204" pitchFamily="34" charset="0"/>
              </a:defRPr>
            </a:lvl4pPr>
            <a:lvl5pPr marL="627063" indent="-136525">
              <a:defRPr sz="1500">
                <a:latin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97280" y="6616700"/>
            <a:ext cx="1304544" cy="118872"/>
          </a:xfrm>
          <a:prstGeom prst="rect">
            <a:avLst/>
          </a:prstGeom>
        </p:spPr>
        <p:txBody>
          <a:bodyPr/>
          <a:lstStyle>
            <a:lvl1pPr algn="l">
              <a:defRPr sz="700">
                <a:solidFill>
                  <a:schemeClr val="bg1"/>
                </a:solidFill>
              </a:defRPr>
            </a:lvl1pPr>
          </a:lstStyle>
          <a:p>
            <a:fld id="{44BC9C20-CF08-45A7-A84B-765F26C39643}" type="datetimeFigureOut">
              <a:rPr lang="en-US" smtClean="0"/>
              <a:t>9/10/2019</a:t>
            </a:fld>
            <a:endParaRPr lang="en-US"/>
          </a:p>
        </p:txBody>
      </p:sp>
      <p:sp>
        <p:nvSpPr>
          <p:cNvPr id="5" name="Footer Placeholder 4"/>
          <p:cNvSpPr>
            <a:spLocks noGrp="1"/>
          </p:cNvSpPr>
          <p:nvPr>
            <p:ph type="ftr" sz="quarter" idx="11"/>
          </p:nvPr>
        </p:nvSpPr>
        <p:spPr>
          <a:xfrm>
            <a:off x="2615184" y="6619947"/>
            <a:ext cx="5394960" cy="118872"/>
          </a:xfrm>
          <a:prstGeom prst="rect">
            <a:avLst/>
          </a:prstGeom>
        </p:spPr>
        <p:txBody>
          <a:bodyPr/>
          <a:lstStyle>
            <a:lvl1pPr algn="l">
              <a:defRPr sz="700">
                <a:solidFill>
                  <a:schemeClr val="bg1"/>
                </a:solidFill>
              </a:defRPr>
            </a:lvl1pPr>
          </a:lstStyle>
          <a:p>
            <a:endParaRPr lang="en-US"/>
          </a:p>
        </p:txBody>
      </p:sp>
      <p:sp>
        <p:nvSpPr>
          <p:cNvPr id="6" name="Slide Number Placeholder 5"/>
          <p:cNvSpPr>
            <a:spLocks noGrp="1"/>
          </p:cNvSpPr>
          <p:nvPr>
            <p:ph type="sldNum" sz="quarter" idx="12"/>
          </p:nvPr>
        </p:nvSpPr>
        <p:spPr>
          <a:xfrm>
            <a:off x="502920" y="6620256"/>
            <a:ext cx="530352" cy="118872"/>
          </a:xfrm>
          <a:prstGeom prst="rect">
            <a:avLst/>
          </a:prstGeom>
        </p:spPr>
        <p:txBody>
          <a:bodyPr/>
          <a:lstStyle>
            <a:lvl1pPr>
              <a:defRPr sz="700"/>
            </a:lvl1pPr>
          </a:lstStyle>
          <a:p>
            <a:fld id="{077F750A-EC46-4683-A8E7-D737BF1950C7}" type="slidenum">
              <a:rPr lang="en-US" smtClean="0"/>
              <a:t>‹#›</a:t>
            </a:fld>
            <a:endParaRPr lang="en-US"/>
          </a:p>
        </p:txBody>
      </p:sp>
    </p:spTree>
    <p:extLst>
      <p:ext uri="{BB962C8B-B14F-4D97-AF65-F5344CB8AC3E}">
        <p14:creationId xmlns:p14="http://schemas.microsoft.com/office/powerpoint/2010/main" val="739537968"/>
      </p:ext>
    </p:extLst>
  </p:cSld>
  <p:clrMapOvr>
    <a:masterClrMapping/>
  </p:clrMapOvr>
  <p:extLst mod="1">
    <p:ext uri="{DCECCB84-F9BA-43D5-87BE-67443E8EF086}">
      <p15:sldGuideLst xmlns:p15="http://schemas.microsoft.com/office/powerpoint/2012/main">
        <p15:guide id="3" orient="horz" pos="2160">
          <p15:clr>
            <a:srgbClr val="FBAE40"/>
          </p15:clr>
        </p15:guide>
        <p15:guide id="4" pos="288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ilent 4:3 Content Sub">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920" y="1289304"/>
            <a:ext cx="11198597" cy="4672584"/>
          </a:xfrm>
        </p:spPr>
        <p:txBody>
          <a:bodyPr/>
          <a:lstStyle>
            <a:lvl1pPr>
              <a:defRPr sz="2100">
                <a:latin typeface="Arial" panose="020B0604020202020204" pitchFamily="34" charset="0"/>
              </a:defRPr>
            </a:lvl1pPr>
            <a:lvl2pPr marL="137160" indent="-137160">
              <a:defRPr sz="1900">
                <a:latin typeface="Arial" panose="020B0604020202020204" pitchFamily="34" charset="0"/>
              </a:defRPr>
            </a:lvl2pPr>
            <a:lvl3pPr marL="346075" indent="-157163">
              <a:defRPr sz="1700">
                <a:latin typeface="Arial" panose="020B0604020202020204" pitchFamily="34" charset="0"/>
              </a:defRPr>
            </a:lvl3pPr>
            <a:lvl4pPr marL="470297" indent="-125016">
              <a:defRPr sz="1700">
                <a:latin typeface="Arial" panose="020B0604020202020204" pitchFamily="34" charset="0"/>
              </a:defRPr>
            </a:lvl4pPr>
            <a:lvl5pPr marL="627063" indent="-136525">
              <a:defRPr sz="1500">
                <a:latin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97280" y="6616700"/>
            <a:ext cx="1304544" cy="118872"/>
          </a:xfrm>
          <a:prstGeom prst="rect">
            <a:avLst/>
          </a:prstGeom>
        </p:spPr>
        <p:txBody>
          <a:bodyPr/>
          <a:lstStyle>
            <a:lvl1pPr algn="l">
              <a:defRPr sz="700">
                <a:solidFill>
                  <a:schemeClr val="bg1"/>
                </a:solidFill>
              </a:defRPr>
            </a:lvl1pPr>
          </a:lstStyle>
          <a:p>
            <a:fld id="{44BC9C20-CF08-45A7-A84B-765F26C39643}" type="datetimeFigureOut">
              <a:rPr lang="en-US" smtClean="0"/>
              <a:t>9/10/2019</a:t>
            </a:fld>
            <a:endParaRPr lang="en-US"/>
          </a:p>
        </p:txBody>
      </p:sp>
      <p:sp>
        <p:nvSpPr>
          <p:cNvPr id="5" name="Footer Placeholder 4"/>
          <p:cNvSpPr>
            <a:spLocks noGrp="1"/>
          </p:cNvSpPr>
          <p:nvPr>
            <p:ph type="ftr" sz="quarter" idx="11"/>
          </p:nvPr>
        </p:nvSpPr>
        <p:spPr>
          <a:xfrm>
            <a:off x="2615184" y="6619947"/>
            <a:ext cx="5394960" cy="118872"/>
          </a:xfrm>
          <a:prstGeom prst="rect">
            <a:avLst/>
          </a:prstGeom>
        </p:spPr>
        <p:txBody>
          <a:bodyPr/>
          <a:lstStyle>
            <a:lvl1pPr algn="l">
              <a:defRPr sz="700">
                <a:solidFill>
                  <a:schemeClr val="bg1"/>
                </a:solidFill>
              </a:defRPr>
            </a:lvl1pPr>
          </a:lstStyle>
          <a:p>
            <a:endParaRPr lang="en-US"/>
          </a:p>
        </p:txBody>
      </p:sp>
      <p:sp>
        <p:nvSpPr>
          <p:cNvPr id="6" name="Slide Number Placeholder 5"/>
          <p:cNvSpPr>
            <a:spLocks noGrp="1"/>
          </p:cNvSpPr>
          <p:nvPr>
            <p:ph type="sldNum" sz="quarter" idx="12"/>
          </p:nvPr>
        </p:nvSpPr>
        <p:spPr>
          <a:xfrm>
            <a:off x="502920" y="6620256"/>
            <a:ext cx="530352" cy="118872"/>
          </a:xfrm>
          <a:prstGeom prst="rect">
            <a:avLst/>
          </a:prstGeom>
        </p:spPr>
        <p:txBody>
          <a:bodyPr/>
          <a:lstStyle>
            <a:lvl1pPr>
              <a:defRPr sz="700"/>
            </a:lvl1pPr>
          </a:lstStyle>
          <a:p>
            <a:fld id="{077F750A-EC46-4683-A8E7-D737BF1950C7}" type="slidenum">
              <a:rPr lang="en-US" smtClean="0"/>
              <a:t>‹#›</a:t>
            </a:fld>
            <a:endParaRPr lang="en-US"/>
          </a:p>
        </p:txBody>
      </p:sp>
      <p:sp>
        <p:nvSpPr>
          <p:cNvPr id="59" name="Text Placeholder 58"/>
          <p:cNvSpPr>
            <a:spLocks noGrp="1"/>
          </p:cNvSpPr>
          <p:nvPr>
            <p:ph type="body" sz="quarter" idx="13" hasCustomPrompt="1"/>
          </p:nvPr>
        </p:nvSpPr>
        <p:spPr>
          <a:xfrm>
            <a:off x="503239" y="731521"/>
            <a:ext cx="11198284" cy="390099"/>
          </a:xfrm>
        </p:spPr>
        <p:txBody>
          <a:bodyPr>
            <a:normAutofit/>
          </a:bodyPr>
          <a:lstStyle>
            <a:lvl1pPr>
              <a:defRPr sz="2400">
                <a:solidFill>
                  <a:schemeClr val="tx2"/>
                </a:solidFill>
                <a:latin typeface="Arial" panose="020B0604020202020204" pitchFamily="34" charset="0"/>
                <a:ea typeface="Roboto" pitchFamily="2" charset="0"/>
              </a:defRPr>
            </a:lvl1pPr>
            <a:lvl2pPr marL="0" indent="0">
              <a:buNone/>
              <a:defRPr>
                <a:solidFill>
                  <a:schemeClr val="accent1"/>
                </a:solidFill>
                <a:latin typeface="Roboto" pitchFamily="2" charset="0"/>
                <a:ea typeface="Roboto" pitchFamily="2" charset="0"/>
              </a:defRPr>
            </a:lvl2pPr>
          </a:lstStyle>
          <a:p>
            <a:pPr lvl="0"/>
            <a:r>
              <a:rPr lang="en-US" dirty="0"/>
              <a:t>Subhead goes here</a:t>
            </a:r>
          </a:p>
        </p:txBody>
      </p:sp>
      <p:sp>
        <p:nvSpPr>
          <p:cNvPr id="9" name="Title 1"/>
          <p:cNvSpPr>
            <a:spLocks noGrp="1"/>
          </p:cNvSpPr>
          <p:nvPr>
            <p:ph type="title" hasCustomPrompt="1"/>
          </p:nvPr>
        </p:nvSpPr>
        <p:spPr>
          <a:xfrm>
            <a:off x="502920" y="246888"/>
            <a:ext cx="11198597" cy="484632"/>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825370564"/>
      </p:ext>
    </p:extLst>
  </p:cSld>
  <p:clrMapOvr>
    <a:masterClrMapping/>
  </p:clrMapOvr>
  <p:extLst mod="1">
    <p:ext uri="{DCECCB84-F9BA-43D5-87BE-67443E8EF086}">
      <p15:sldGuideLst xmlns:p15="http://schemas.microsoft.com/office/powerpoint/2012/main">
        <p15:guide id="3" orient="horz" pos="2160">
          <p15:clr>
            <a:srgbClr val="FBAE40"/>
          </p15:clr>
        </p15:guide>
        <p15:guide id="4" pos="288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Agilent 4:3 Title Only">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1097280" y="6616700"/>
            <a:ext cx="1304544" cy="118872"/>
          </a:xfrm>
          <a:prstGeom prst="rect">
            <a:avLst/>
          </a:prstGeom>
        </p:spPr>
        <p:txBody>
          <a:bodyPr/>
          <a:lstStyle>
            <a:lvl1pPr algn="l">
              <a:defRPr sz="700">
                <a:solidFill>
                  <a:schemeClr val="bg1"/>
                </a:solidFill>
              </a:defRPr>
            </a:lvl1pPr>
          </a:lstStyle>
          <a:p>
            <a:fld id="{44BC9C20-CF08-45A7-A84B-765F26C39643}" type="datetimeFigureOut">
              <a:rPr lang="en-US" smtClean="0"/>
              <a:t>9/10/2019</a:t>
            </a:fld>
            <a:endParaRPr lang="en-US"/>
          </a:p>
        </p:txBody>
      </p:sp>
      <p:sp>
        <p:nvSpPr>
          <p:cNvPr id="5" name="Footer Placeholder 4"/>
          <p:cNvSpPr>
            <a:spLocks noGrp="1"/>
          </p:cNvSpPr>
          <p:nvPr>
            <p:ph type="ftr" sz="quarter" idx="11"/>
          </p:nvPr>
        </p:nvSpPr>
        <p:spPr>
          <a:xfrm>
            <a:off x="2615184" y="6619947"/>
            <a:ext cx="5394960" cy="118872"/>
          </a:xfrm>
          <a:prstGeom prst="rect">
            <a:avLst/>
          </a:prstGeom>
        </p:spPr>
        <p:txBody>
          <a:bodyPr/>
          <a:lstStyle>
            <a:lvl1pPr algn="l">
              <a:defRPr sz="700">
                <a:solidFill>
                  <a:schemeClr val="bg1"/>
                </a:solidFill>
              </a:defRPr>
            </a:lvl1pPr>
          </a:lstStyle>
          <a:p>
            <a:endParaRPr lang="en-US"/>
          </a:p>
        </p:txBody>
      </p:sp>
      <p:sp>
        <p:nvSpPr>
          <p:cNvPr id="6" name="Slide Number Placeholder 5"/>
          <p:cNvSpPr>
            <a:spLocks noGrp="1"/>
          </p:cNvSpPr>
          <p:nvPr>
            <p:ph type="sldNum" sz="quarter" idx="12"/>
          </p:nvPr>
        </p:nvSpPr>
        <p:spPr>
          <a:xfrm>
            <a:off x="502920" y="6620256"/>
            <a:ext cx="530352" cy="118872"/>
          </a:xfrm>
          <a:prstGeom prst="rect">
            <a:avLst/>
          </a:prstGeom>
        </p:spPr>
        <p:txBody>
          <a:bodyPr/>
          <a:lstStyle>
            <a:lvl1pPr>
              <a:defRPr sz="700"/>
            </a:lvl1pPr>
          </a:lstStyle>
          <a:p>
            <a:fld id="{077F750A-EC46-4683-A8E7-D737BF1950C7}" type="slidenum">
              <a:rPr lang="en-US" smtClean="0"/>
              <a:t>‹#›</a:t>
            </a:fld>
            <a:endParaRPr lang="en-US"/>
          </a:p>
        </p:txBody>
      </p:sp>
      <p:sp>
        <p:nvSpPr>
          <p:cNvPr id="9" name="Title 1"/>
          <p:cNvSpPr>
            <a:spLocks noGrp="1"/>
          </p:cNvSpPr>
          <p:nvPr>
            <p:ph type="title" hasCustomPrompt="1"/>
          </p:nvPr>
        </p:nvSpPr>
        <p:spPr>
          <a:xfrm>
            <a:off x="502920" y="246888"/>
            <a:ext cx="11198597" cy="923544"/>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811433815"/>
      </p:ext>
    </p:extLst>
  </p:cSld>
  <p:clrMapOvr>
    <a:masterClrMapping/>
  </p:clrMapOvr>
  <p:extLst mod="1">
    <p:ext uri="{DCECCB84-F9BA-43D5-87BE-67443E8EF086}">
      <p15:sldGuideLst xmlns:p15="http://schemas.microsoft.com/office/powerpoint/2012/main">
        <p15:guide id="3" orient="horz" pos="2160">
          <p15:clr>
            <a:srgbClr val="FBAE40"/>
          </p15:clr>
        </p15:guide>
        <p15:guide id="4" pos="288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gilent 4:3 Title Sub Only">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1097280" y="6616700"/>
            <a:ext cx="1304544" cy="118872"/>
          </a:xfrm>
          <a:prstGeom prst="rect">
            <a:avLst/>
          </a:prstGeom>
        </p:spPr>
        <p:txBody>
          <a:bodyPr/>
          <a:lstStyle>
            <a:lvl1pPr algn="l">
              <a:defRPr sz="700">
                <a:solidFill>
                  <a:schemeClr val="bg1"/>
                </a:solidFill>
              </a:defRPr>
            </a:lvl1pPr>
          </a:lstStyle>
          <a:p>
            <a:fld id="{44BC9C20-CF08-45A7-A84B-765F26C39643}" type="datetimeFigureOut">
              <a:rPr lang="en-US" smtClean="0"/>
              <a:t>9/10/2019</a:t>
            </a:fld>
            <a:endParaRPr lang="en-US"/>
          </a:p>
        </p:txBody>
      </p:sp>
      <p:sp>
        <p:nvSpPr>
          <p:cNvPr id="5" name="Footer Placeholder 4"/>
          <p:cNvSpPr>
            <a:spLocks noGrp="1"/>
          </p:cNvSpPr>
          <p:nvPr>
            <p:ph type="ftr" sz="quarter" idx="11"/>
          </p:nvPr>
        </p:nvSpPr>
        <p:spPr>
          <a:xfrm>
            <a:off x="2615184" y="6619947"/>
            <a:ext cx="5394960" cy="118872"/>
          </a:xfrm>
          <a:prstGeom prst="rect">
            <a:avLst/>
          </a:prstGeom>
        </p:spPr>
        <p:txBody>
          <a:bodyPr/>
          <a:lstStyle>
            <a:lvl1pPr algn="l">
              <a:defRPr sz="700">
                <a:solidFill>
                  <a:schemeClr val="bg1"/>
                </a:solidFill>
              </a:defRPr>
            </a:lvl1pPr>
          </a:lstStyle>
          <a:p>
            <a:endParaRPr lang="en-US"/>
          </a:p>
        </p:txBody>
      </p:sp>
      <p:sp>
        <p:nvSpPr>
          <p:cNvPr id="6" name="Slide Number Placeholder 5"/>
          <p:cNvSpPr>
            <a:spLocks noGrp="1"/>
          </p:cNvSpPr>
          <p:nvPr>
            <p:ph type="sldNum" sz="quarter" idx="12"/>
          </p:nvPr>
        </p:nvSpPr>
        <p:spPr>
          <a:xfrm>
            <a:off x="502920" y="6620256"/>
            <a:ext cx="530352" cy="118872"/>
          </a:xfrm>
          <a:prstGeom prst="rect">
            <a:avLst/>
          </a:prstGeom>
        </p:spPr>
        <p:txBody>
          <a:bodyPr/>
          <a:lstStyle>
            <a:lvl1pPr>
              <a:defRPr sz="700"/>
            </a:lvl1pPr>
          </a:lstStyle>
          <a:p>
            <a:fld id="{077F750A-EC46-4683-A8E7-D737BF1950C7}" type="slidenum">
              <a:rPr lang="en-US" smtClean="0"/>
              <a:t>‹#›</a:t>
            </a:fld>
            <a:endParaRPr lang="en-US"/>
          </a:p>
        </p:txBody>
      </p:sp>
      <p:sp>
        <p:nvSpPr>
          <p:cNvPr id="59" name="Text Placeholder 58"/>
          <p:cNvSpPr>
            <a:spLocks noGrp="1"/>
          </p:cNvSpPr>
          <p:nvPr>
            <p:ph type="body" sz="quarter" idx="13" hasCustomPrompt="1"/>
          </p:nvPr>
        </p:nvSpPr>
        <p:spPr>
          <a:xfrm>
            <a:off x="503239" y="759402"/>
            <a:ext cx="11198284" cy="390099"/>
          </a:xfrm>
        </p:spPr>
        <p:txBody>
          <a:bodyPr>
            <a:normAutofit/>
          </a:bodyPr>
          <a:lstStyle>
            <a:lvl1pPr>
              <a:defRPr sz="2400">
                <a:solidFill>
                  <a:schemeClr val="tx2"/>
                </a:solidFill>
                <a:latin typeface="Arial" panose="020B0604020202020204" pitchFamily="34" charset="0"/>
                <a:ea typeface="Roboto" pitchFamily="2" charset="0"/>
              </a:defRPr>
            </a:lvl1pPr>
            <a:lvl2pPr>
              <a:defRPr sz="2400">
                <a:solidFill>
                  <a:schemeClr val="tx2"/>
                </a:solidFill>
                <a:latin typeface="Arial" panose="020B0604020202020204" pitchFamily="34" charset="0"/>
                <a:ea typeface="Roboto" pitchFamily="2" charset="0"/>
              </a:defRPr>
            </a:lvl2pPr>
          </a:lstStyle>
          <a:p>
            <a:pPr lvl="0"/>
            <a:r>
              <a:rPr lang="en-US" dirty="0"/>
              <a:t>Subhead goes here</a:t>
            </a:r>
          </a:p>
          <a:p>
            <a:pPr lvl="1"/>
            <a:endParaRPr lang="en-US" dirty="0"/>
          </a:p>
        </p:txBody>
      </p:sp>
      <p:sp>
        <p:nvSpPr>
          <p:cNvPr id="9" name="Title 1"/>
          <p:cNvSpPr>
            <a:spLocks noGrp="1"/>
          </p:cNvSpPr>
          <p:nvPr>
            <p:ph type="title" hasCustomPrompt="1"/>
          </p:nvPr>
        </p:nvSpPr>
        <p:spPr>
          <a:xfrm>
            <a:off x="502920" y="246888"/>
            <a:ext cx="11198597" cy="484632"/>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271322457"/>
      </p:ext>
    </p:extLst>
  </p:cSld>
  <p:clrMapOvr>
    <a:masterClrMapping/>
  </p:clrMapOvr>
  <p:extLst mod="1">
    <p:ext uri="{DCECCB84-F9BA-43D5-87BE-67443E8EF086}">
      <p15:sldGuideLst xmlns:p15="http://schemas.microsoft.com/office/powerpoint/2012/main">
        <p15:guide id="3" orient="horz" pos="2160">
          <p15:clr>
            <a:srgbClr val="FBAE40"/>
          </p15:clr>
        </p15:guide>
        <p15:guide id="4" pos="288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Agilent 4:3 Blank">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1097280" y="6616700"/>
            <a:ext cx="1304544" cy="118872"/>
          </a:xfrm>
          <a:prstGeom prst="rect">
            <a:avLst/>
          </a:prstGeom>
        </p:spPr>
        <p:txBody>
          <a:bodyPr/>
          <a:lstStyle>
            <a:lvl1pPr algn="l">
              <a:defRPr sz="700">
                <a:solidFill>
                  <a:schemeClr val="bg1"/>
                </a:solidFill>
              </a:defRPr>
            </a:lvl1pPr>
          </a:lstStyle>
          <a:p>
            <a:fld id="{44BC9C20-CF08-45A7-A84B-765F26C39643}" type="datetimeFigureOut">
              <a:rPr lang="en-US" smtClean="0"/>
              <a:t>9/10/2019</a:t>
            </a:fld>
            <a:endParaRPr lang="en-US"/>
          </a:p>
        </p:txBody>
      </p:sp>
      <p:sp>
        <p:nvSpPr>
          <p:cNvPr id="5" name="Footer Placeholder 4"/>
          <p:cNvSpPr>
            <a:spLocks noGrp="1"/>
          </p:cNvSpPr>
          <p:nvPr>
            <p:ph type="ftr" sz="quarter" idx="11"/>
          </p:nvPr>
        </p:nvSpPr>
        <p:spPr>
          <a:xfrm>
            <a:off x="2615184" y="6619947"/>
            <a:ext cx="5394960" cy="118872"/>
          </a:xfrm>
          <a:prstGeom prst="rect">
            <a:avLst/>
          </a:prstGeom>
        </p:spPr>
        <p:txBody>
          <a:bodyPr/>
          <a:lstStyle>
            <a:lvl1pPr algn="l">
              <a:defRPr sz="700">
                <a:solidFill>
                  <a:schemeClr val="bg1"/>
                </a:solidFill>
              </a:defRPr>
            </a:lvl1pPr>
          </a:lstStyle>
          <a:p>
            <a:endParaRPr lang="en-US"/>
          </a:p>
        </p:txBody>
      </p:sp>
      <p:sp>
        <p:nvSpPr>
          <p:cNvPr id="6" name="Slide Number Placeholder 5"/>
          <p:cNvSpPr>
            <a:spLocks noGrp="1"/>
          </p:cNvSpPr>
          <p:nvPr>
            <p:ph type="sldNum" sz="quarter" idx="12"/>
          </p:nvPr>
        </p:nvSpPr>
        <p:spPr>
          <a:xfrm>
            <a:off x="502920" y="6620256"/>
            <a:ext cx="530352" cy="118872"/>
          </a:xfrm>
          <a:prstGeom prst="rect">
            <a:avLst/>
          </a:prstGeom>
        </p:spPr>
        <p:txBody>
          <a:bodyPr/>
          <a:lstStyle>
            <a:lvl1pPr>
              <a:defRPr sz="700"/>
            </a:lvl1pPr>
          </a:lstStyle>
          <a:p>
            <a:fld id="{077F750A-EC46-4683-A8E7-D737BF1950C7}" type="slidenum">
              <a:rPr lang="en-US" smtClean="0"/>
              <a:t>‹#›</a:t>
            </a:fld>
            <a:endParaRPr lang="en-US"/>
          </a:p>
        </p:txBody>
      </p:sp>
    </p:spTree>
    <p:extLst>
      <p:ext uri="{BB962C8B-B14F-4D97-AF65-F5344CB8AC3E}">
        <p14:creationId xmlns:p14="http://schemas.microsoft.com/office/powerpoint/2010/main" val="2990161082"/>
      </p:ext>
    </p:extLst>
  </p:cSld>
  <p:clrMapOvr>
    <a:masterClrMapping/>
  </p:clrMapOvr>
  <p:extLst mod="1">
    <p:ext uri="{DCECCB84-F9BA-43D5-87BE-67443E8EF086}">
      <p15:sldGuideLst xmlns:p15="http://schemas.microsoft.com/office/powerpoint/2012/main">
        <p15:guide id="3" orient="horz" pos="2160">
          <p15:clr>
            <a:srgbClr val="FBAE40"/>
          </p15:clr>
        </p15:guide>
        <p15:guide id="4" pos="288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Agilent 4:3 Divider">
    <p:bg>
      <p:bgPr>
        <a:solidFill>
          <a:schemeClr val="bg1"/>
        </a:solidFill>
        <a:effectLst/>
      </p:bgPr>
    </p:bg>
    <p:spTree>
      <p:nvGrpSpPr>
        <p:cNvPr id="1" name=""/>
        <p:cNvGrpSpPr/>
        <p:nvPr/>
      </p:nvGrpSpPr>
      <p:grpSpPr>
        <a:xfrm>
          <a:off x="0" y="0"/>
          <a:ext cx="0" cy="0"/>
          <a:chOff x="0" y="0"/>
          <a:chExt cx="0" cy="0"/>
        </a:xfrm>
      </p:grpSpPr>
      <p:grpSp>
        <p:nvGrpSpPr>
          <p:cNvPr id="9" name="Group 8"/>
          <p:cNvGrpSpPr/>
          <p:nvPr/>
        </p:nvGrpSpPr>
        <p:grpSpPr>
          <a:xfrm>
            <a:off x="-3" y="2752036"/>
            <a:ext cx="12192003" cy="4103197"/>
            <a:chOff x="-2" y="2752035"/>
            <a:chExt cx="9144002" cy="4103197"/>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8" y="6477311"/>
              <a:ext cx="9143244" cy="377921"/>
            </a:xfrm>
            <a:prstGeom prst="rect">
              <a:avLst/>
            </a:prstGeom>
          </p:spPr>
        </p:pic>
        <p:sp>
          <p:nvSpPr>
            <p:cNvPr id="15" name="Rectangle 14"/>
            <p:cNvSpPr/>
            <p:nvPr/>
          </p:nvSpPr>
          <p:spPr>
            <a:xfrm>
              <a:off x="2743629" y="2752035"/>
              <a:ext cx="228598" cy="373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sp>
          <p:nvSpPr>
            <p:cNvPr id="18" name="Rectangle 17"/>
            <p:cNvSpPr/>
            <p:nvPr/>
          </p:nvSpPr>
          <p:spPr>
            <a:xfrm>
              <a:off x="3647116" y="2752035"/>
              <a:ext cx="5268285"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sp>
          <p:nvSpPr>
            <p:cNvPr id="17" name="Rectangle 16"/>
            <p:cNvSpPr/>
            <p:nvPr/>
          </p:nvSpPr>
          <p:spPr>
            <a:xfrm>
              <a:off x="-2" y="2752035"/>
              <a:ext cx="2747943"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sp>
          <p:nvSpPr>
            <p:cNvPr id="19" name="Rectangle 18"/>
            <p:cNvSpPr/>
            <p:nvPr/>
          </p:nvSpPr>
          <p:spPr>
            <a:xfrm>
              <a:off x="8915401" y="2752035"/>
              <a:ext cx="228599" cy="373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sp>
          <p:nvSpPr>
            <p:cNvPr id="31" name="Rectangle 30"/>
            <p:cNvSpPr/>
            <p:nvPr/>
          </p:nvSpPr>
          <p:spPr>
            <a:xfrm>
              <a:off x="2972227" y="2752035"/>
              <a:ext cx="674888" cy="37334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grpSp>
      <p:sp>
        <p:nvSpPr>
          <p:cNvPr id="2" name="Title 1"/>
          <p:cNvSpPr>
            <a:spLocks noGrp="1"/>
          </p:cNvSpPr>
          <p:nvPr>
            <p:ph type="title" hasCustomPrompt="1"/>
          </p:nvPr>
        </p:nvSpPr>
        <p:spPr>
          <a:xfrm>
            <a:off x="485100" y="386502"/>
            <a:ext cx="11198901" cy="1362075"/>
          </a:xfrm>
        </p:spPr>
        <p:txBody>
          <a:bodyPr anchor="b" anchorCtr="0">
            <a:noAutofit/>
          </a:bodyPr>
          <a:lstStyle>
            <a:lvl1pPr>
              <a:defRPr sz="2800" b="0" cap="none" baseline="0">
                <a:solidFill>
                  <a:schemeClr val="accent1"/>
                </a:solidFill>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485100" y="1748574"/>
            <a:ext cx="11198901" cy="861496"/>
          </a:xfrm>
        </p:spPr>
        <p:txBody>
          <a:bodyPr>
            <a:normAutofit/>
          </a:bodyPr>
          <a:lstStyle>
            <a:lvl1pPr marL="0" indent="0">
              <a:buNone/>
              <a:defRPr sz="2600">
                <a:solidFill>
                  <a:schemeClr val="tx1"/>
                </a:solidFill>
                <a:latin typeface="Arial" panose="020B0604020202020204" pitchFamily="34" charset="0"/>
                <a:ea typeface="Roboto Light" panose="02000000000000000000" pitchFamily="2" charset="0"/>
                <a:cs typeface="Arial" panose="020B0604020202020204" pitchFamily="34" charset="0"/>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bwMode="gray">
          <a:xfrm>
            <a:off x="1097280" y="6621625"/>
            <a:ext cx="1304544" cy="118872"/>
          </a:xfrm>
          <a:prstGeom prst="rect">
            <a:avLst/>
          </a:prstGeom>
        </p:spPr>
        <p:txBody>
          <a:bodyPr/>
          <a:lstStyle>
            <a:lvl1pPr algn="l">
              <a:defRPr sz="700">
                <a:solidFill>
                  <a:schemeClr val="tx2"/>
                </a:solidFill>
              </a:defRPr>
            </a:lvl1pPr>
          </a:lstStyle>
          <a:p>
            <a:fld id="{44BC9C20-CF08-45A7-A84B-765F26C39643}" type="datetimeFigureOut">
              <a:rPr lang="en-US" smtClean="0"/>
              <a:t>9/10/2019</a:t>
            </a:fld>
            <a:endParaRPr lang="en-US"/>
          </a:p>
        </p:txBody>
      </p:sp>
      <p:sp>
        <p:nvSpPr>
          <p:cNvPr id="5" name="Footer Placeholder 4"/>
          <p:cNvSpPr>
            <a:spLocks noGrp="1"/>
          </p:cNvSpPr>
          <p:nvPr>
            <p:ph type="ftr" sz="quarter" idx="11"/>
          </p:nvPr>
        </p:nvSpPr>
        <p:spPr bwMode="gray">
          <a:xfrm>
            <a:off x="2615184" y="6621625"/>
            <a:ext cx="5212080" cy="118872"/>
          </a:xfrm>
          <a:prstGeom prst="rect">
            <a:avLst/>
          </a:prstGeom>
        </p:spPr>
        <p:txBody>
          <a:bodyPr/>
          <a:lstStyle>
            <a:lvl1pPr algn="l">
              <a:defRPr sz="700">
                <a:solidFill>
                  <a:schemeClr val="tx2"/>
                </a:solidFill>
              </a:defRPr>
            </a:lvl1pPr>
          </a:lstStyle>
          <a:p>
            <a:endParaRPr lang="en-US"/>
          </a:p>
        </p:txBody>
      </p:sp>
      <p:sp>
        <p:nvSpPr>
          <p:cNvPr id="6" name="Slide Number Placeholder 5"/>
          <p:cNvSpPr>
            <a:spLocks noGrp="1"/>
          </p:cNvSpPr>
          <p:nvPr>
            <p:ph type="sldNum" sz="quarter" idx="12"/>
          </p:nvPr>
        </p:nvSpPr>
        <p:spPr bwMode="gray">
          <a:xfrm>
            <a:off x="502920" y="6621625"/>
            <a:ext cx="530352" cy="118872"/>
          </a:xfrm>
          <a:prstGeom prst="rect">
            <a:avLst/>
          </a:prstGeom>
        </p:spPr>
        <p:txBody>
          <a:bodyPr/>
          <a:lstStyle>
            <a:lvl1pPr>
              <a:defRPr sz="700" b="1" i="0">
                <a:solidFill>
                  <a:schemeClr val="tx2"/>
                </a:solidFill>
                <a:latin typeface="Arial" panose="020B0604020202020204" pitchFamily="34" charset="0"/>
                <a:ea typeface="Roboto" pitchFamily="2" charset="0"/>
                <a:cs typeface="Arial" panose="020B0604020202020204" pitchFamily="34" charset="0"/>
              </a:defRPr>
            </a:lvl1pPr>
          </a:lstStyle>
          <a:p>
            <a:fld id="{077F750A-EC46-4683-A8E7-D737BF1950C7}" type="slidenum">
              <a:rPr lang="en-US" smtClean="0"/>
              <a:t>‹#›</a:t>
            </a:fld>
            <a:endParaRPr lang="en-US"/>
          </a:p>
        </p:txBody>
      </p:sp>
      <p:sp>
        <p:nvSpPr>
          <p:cNvPr id="30" name="AutoShape 3"/>
          <p:cNvSpPr>
            <a:spLocks noChangeAspect="1" noChangeArrowheads="1" noTextEdit="1"/>
          </p:cNvSpPr>
          <p:nvPr/>
        </p:nvSpPr>
        <p:spPr bwMode="auto">
          <a:xfrm>
            <a:off x="7498971" y="532273"/>
            <a:ext cx="2171700" cy="909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Tree>
    <p:extLst>
      <p:ext uri="{BB962C8B-B14F-4D97-AF65-F5344CB8AC3E}">
        <p14:creationId xmlns:p14="http://schemas.microsoft.com/office/powerpoint/2010/main" val="38671082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Agilent 4:3 Divider 1 Image">
    <p:spTree>
      <p:nvGrpSpPr>
        <p:cNvPr id="1" name=""/>
        <p:cNvGrpSpPr/>
        <p:nvPr/>
      </p:nvGrpSpPr>
      <p:grpSpPr>
        <a:xfrm>
          <a:off x="0" y="0"/>
          <a:ext cx="0" cy="0"/>
          <a:chOff x="0" y="0"/>
          <a:chExt cx="0" cy="0"/>
        </a:xfrm>
      </p:grpSpPr>
      <p:grpSp>
        <p:nvGrpSpPr>
          <p:cNvPr id="5" name="Group 4"/>
          <p:cNvGrpSpPr/>
          <p:nvPr/>
        </p:nvGrpSpPr>
        <p:grpSpPr>
          <a:xfrm>
            <a:off x="0" y="2752035"/>
            <a:ext cx="12192003" cy="4099838"/>
            <a:chOff x="-2" y="2752035"/>
            <a:chExt cx="9144002" cy="4099838"/>
          </a:xfrm>
        </p:grpSpPr>
        <p:sp>
          <p:nvSpPr>
            <p:cNvPr id="17" name="Rectangle 16"/>
            <p:cNvSpPr/>
            <p:nvPr/>
          </p:nvSpPr>
          <p:spPr>
            <a:xfrm>
              <a:off x="2743629" y="2752035"/>
              <a:ext cx="228598" cy="373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sp>
          <p:nvSpPr>
            <p:cNvPr id="21" name="Rectangle 20"/>
            <p:cNvSpPr/>
            <p:nvPr/>
          </p:nvSpPr>
          <p:spPr>
            <a:xfrm>
              <a:off x="-2" y="2752035"/>
              <a:ext cx="2747943"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sp>
          <p:nvSpPr>
            <p:cNvPr id="22" name="Rectangle 21"/>
            <p:cNvSpPr/>
            <p:nvPr/>
          </p:nvSpPr>
          <p:spPr>
            <a:xfrm>
              <a:off x="8915401" y="2752035"/>
              <a:ext cx="228599"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sp>
          <p:nvSpPr>
            <p:cNvPr id="23" name="Rectangle 22"/>
            <p:cNvSpPr/>
            <p:nvPr/>
          </p:nvSpPr>
          <p:spPr>
            <a:xfrm>
              <a:off x="2972227" y="2752035"/>
              <a:ext cx="674888" cy="37334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8" y="6473952"/>
              <a:ext cx="9143244" cy="377921"/>
            </a:xfrm>
            <a:prstGeom prst="rect">
              <a:avLst/>
            </a:prstGeom>
          </p:spPr>
        </p:pic>
      </p:grpSp>
      <p:sp>
        <p:nvSpPr>
          <p:cNvPr id="3" name="Picture Placeholder 2"/>
          <p:cNvSpPr>
            <a:spLocks noGrp="1"/>
          </p:cNvSpPr>
          <p:nvPr>
            <p:ph type="pic" sz="quarter" idx="16"/>
          </p:nvPr>
        </p:nvSpPr>
        <p:spPr>
          <a:xfrm>
            <a:off x="4862821" y="2752035"/>
            <a:ext cx="7024379" cy="3733460"/>
          </a:xfrm>
        </p:spPr>
        <p:txBody>
          <a:bodyPr/>
          <a:lstStyle>
            <a:lvl1pPr>
              <a:defRPr/>
            </a:lvl1pPr>
          </a:lstStyle>
          <a:p>
            <a:r>
              <a:rPr lang="en-US"/>
              <a:t>Click icon to add picture</a:t>
            </a:r>
            <a:endParaRPr lang="en-US" dirty="0"/>
          </a:p>
        </p:txBody>
      </p:sp>
      <p:sp>
        <p:nvSpPr>
          <p:cNvPr id="8" name="Title 1"/>
          <p:cNvSpPr>
            <a:spLocks noGrp="1"/>
          </p:cNvSpPr>
          <p:nvPr>
            <p:ph type="title" hasCustomPrompt="1"/>
          </p:nvPr>
        </p:nvSpPr>
        <p:spPr>
          <a:xfrm>
            <a:off x="485100" y="386502"/>
            <a:ext cx="11198901" cy="1362075"/>
          </a:xfrm>
        </p:spPr>
        <p:txBody>
          <a:bodyPr anchor="b" anchorCtr="0">
            <a:noAutofit/>
          </a:bodyPr>
          <a:lstStyle>
            <a:lvl1pPr>
              <a:defRPr sz="2800" b="0" cap="none" baseline="0">
                <a:solidFill>
                  <a:schemeClr val="accent1"/>
                </a:solidFill>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9" name="Text Placeholder 2"/>
          <p:cNvSpPr>
            <a:spLocks noGrp="1"/>
          </p:cNvSpPr>
          <p:nvPr>
            <p:ph type="body" idx="1"/>
          </p:nvPr>
        </p:nvSpPr>
        <p:spPr>
          <a:xfrm>
            <a:off x="485100" y="1748573"/>
            <a:ext cx="11198901" cy="861496"/>
          </a:xfrm>
        </p:spPr>
        <p:txBody>
          <a:bodyPr>
            <a:normAutofit/>
          </a:bodyPr>
          <a:lstStyle>
            <a:lvl1pPr marL="0" indent="0">
              <a:buNone/>
              <a:defRPr sz="2600">
                <a:solidFill>
                  <a:schemeClr val="tx1"/>
                </a:solidFill>
                <a:latin typeface="Arial" panose="020B0604020202020204" pitchFamily="34" charset="0"/>
                <a:ea typeface="Roboto Light" panose="02000000000000000000" pitchFamily="2" charset="0"/>
                <a:cs typeface="Arial" panose="020B0604020202020204" pitchFamily="34" charset="0"/>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a:t>Edit Master text styles</a:t>
            </a:r>
          </a:p>
        </p:txBody>
      </p:sp>
      <p:sp>
        <p:nvSpPr>
          <p:cNvPr id="10" name="Date Placeholder 3"/>
          <p:cNvSpPr>
            <a:spLocks noGrp="1"/>
          </p:cNvSpPr>
          <p:nvPr>
            <p:ph type="dt" sz="half" idx="10"/>
          </p:nvPr>
        </p:nvSpPr>
        <p:spPr bwMode="gray">
          <a:xfrm>
            <a:off x="1097280" y="6621625"/>
            <a:ext cx="1304544" cy="118872"/>
          </a:xfrm>
          <a:prstGeom prst="rect">
            <a:avLst/>
          </a:prstGeom>
        </p:spPr>
        <p:txBody>
          <a:bodyPr/>
          <a:lstStyle>
            <a:lvl1pPr algn="l">
              <a:defRPr sz="700">
                <a:solidFill>
                  <a:schemeClr val="tx2"/>
                </a:solidFill>
              </a:defRPr>
            </a:lvl1pPr>
          </a:lstStyle>
          <a:p>
            <a:fld id="{44BC9C20-CF08-45A7-A84B-765F26C39643}" type="datetimeFigureOut">
              <a:rPr lang="en-US" smtClean="0"/>
              <a:t>9/10/2019</a:t>
            </a:fld>
            <a:endParaRPr lang="en-US"/>
          </a:p>
        </p:txBody>
      </p:sp>
      <p:sp>
        <p:nvSpPr>
          <p:cNvPr id="11" name="Footer Placeholder 4"/>
          <p:cNvSpPr>
            <a:spLocks noGrp="1"/>
          </p:cNvSpPr>
          <p:nvPr>
            <p:ph type="ftr" sz="quarter" idx="11"/>
          </p:nvPr>
        </p:nvSpPr>
        <p:spPr bwMode="gray">
          <a:xfrm>
            <a:off x="2615184" y="6621625"/>
            <a:ext cx="5212080" cy="118872"/>
          </a:xfrm>
          <a:prstGeom prst="rect">
            <a:avLst/>
          </a:prstGeom>
        </p:spPr>
        <p:txBody>
          <a:bodyPr/>
          <a:lstStyle>
            <a:lvl1pPr algn="l">
              <a:defRPr sz="700">
                <a:solidFill>
                  <a:schemeClr val="tx2"/>
                </a:solidFill>
              </a:defRPr>
            </a:lvl1pPr>
          </a:lstStyle>
          <a:p>
            <a:endParaRPr lang="en-US"/>
          </a:p>
        </p:txBody>
      </p:sp>
      <p:sp>
        <p:nvSpPr>
          <p:cNvPr id="12" name="Slide Number Placeholder 5"/>
          <p:cNvSpPr>
            <a:spLocks noGrp="1"/>
          </p:cNvSpPr>
          <p:nvPr>
            <p:ph type="sldNum" sz="quarter" idx="12"/>
          </p:nvPr>
        </p:nvSpPr>
        <p:spPr bwMode="gray">
          <a:xfrm>
            <a:off x="502920" y="6621625"/>
            <a:ext cx="530352" cy="118872"/>
          </a:xfrm>
          <a:prstGeom prst="rect">
            <a:avLst/>
          </a:prstGeom>
        </p:spPr>
        <p:txBody>
          <a:bodyPr/>
          <a:lstStyle>
            <a:lvl1pPr>
              <a:defRPr sz="700" b="1" i="0">
                <a:solidFill>
                  <a:schemeClr val="tx2"/>
                </a:solidFill>
                <a:latin typeface="Arial" panose="020B0604020202020204" pitchFamily="34" charset="0"/>
                <a:ea typeface="Roboto" pitchFamily="2" charset="0"/>
                <a:cs typeface="Arial" panose="020B0604020202020204" pitchFamily="34" charset="0"/>
              </a:defRPr>
            </a:lvl1pPr>
          </a:lstStyle>
          <a:p>
            <a:fld id="{077F750A-EC46-4683-A8E7-D737BF1950C7}" type="slidenum">
              <a:rPr lang="en-US" smtClean="0"/>
              <a:t>‹#›</a:t>
            </a:fld>
            <a:endParaRPr lang="en-US"/>
          </a:p>
        </p:txBody>
      </p:sp>
    </p:spTree>
    <p:extLst>
      <p:ext uri="{BB962C8B-B14F-4D97-AF65-F5344CB8AC3E}">
        <p14:creationId xmlns:p14="http://schemas.microsoft.com/office/powerpoint/2010/main" val="218943863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Agilent 4:3 Divider 2 Image">
    <p:bg>
      <p:bgPr>
        <a:solidFill>
          <a:schemeClr val="bg1"/>
        </a:solidFill>
        <a:effectLst/>
      </p:bgPr>
    </p:bg>
    <p:spTree>
      <p:nvGrpSpPr>
        <p:cNvPr id="1" name=""/>
        <p:cNvGrpSpPr/>
        <p:nvPr/>
      </p:nvGrpSpPr>
      <p:grpSpPr>
        <a:xfrm>
          <a:off x="0" y="0"/>
          <a:ext cx="0" cy="0"/>
          <a:chOff x="0" y="0"/>
          <a:chExt cx="0" cy="0"/>
        </a:xfrm>
      </p:grpSpPr>
      <p:grpSp>
        <p:nvGrpSpPr>
          <p:cNvPr id="9" name="Group 8"/>
          <p:cNvGrpSpPr/>
          <p:nvPr/>
        </p:nvGrpSpPr>
        <p:grpSpPr>
          <a:xfrm>
            <a:off x="504" y="2752035"/>
            <a:ext cx="12191496" cy="4099838"/>
            <a:chOff x="378" y="2752035"/>
            <a:chExt cx="9143622" cy="4099838"/>
          </a:xfrm>
        </p:grpSpPr>
        <p:sp>
          <p:nvSpPr>
            <p:cNvPr id="24" name="Rectangle 23"/>
            <p:cNvSpPr/>
            <p:nvPr/>
          </p:nvSpPr>
          <p:spPr>
            <a:xfrm>
              <a:off x="8915401" y="2752035"/>
              <a:ext cx="228599" cy="3733460"/>
            </a:xfrm>
            <a:prstGeom prst="rect">
              <a:avLst/>
            </a:prstGeom>
            <a:solidFill>
              <a:srgbClr val="0085D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sp>
          <p:nvSpPr>
            <p:cNvPr id="25" name="Rectangle 24"/>
            <p:cNvSpPr/>
            <p:nvPr/>
          </p:nvSpPr>
          <p:spPr>
            <a:xfrm>
              <a:off x="2972227" y="2752035"/>
              <a:ext cx="674888"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sp>
          <p:nvSpPr>
            <p:cNvPr id="14" name="Rectangle 13"/>
            <p:cNvSpPr/>
            <p:nvPr/>
          </p:nvSpPr>
          <p:spPr>
            <a:xfrm>
              <a:off x="2743629" y="2752035"/>
              <a:ext cx="228598" cy="373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8" y="6473952"/>
              <a:ext cx="9143244" cy="377921"/>
            </a:xfrm>
            <a:prstGeom prst="rect">
              <a:avLst/>
            </a:prstGeom>
          </p:spPr>
        </p:pic>
      </p:grpSp>
      <p:sp>
        <p:nvSpPr>
          <p:cNvPr id="26" name="Picture Placeholder 2"/>
          <p:cNvSpPr>
            <a:spLocks noGrp="1"/>
          </p:cNvSpPr>
          <p:nvPr>
            <p:ph type="pic" sz="quarter" idx="17"/>
          </p:nvPr>
        </p:nvSpPr>
        <p:spPr>
          <a:xfrm>
            <a:off x="1" y="2752035"/>
            <a:ext cx="3663924" cy="3733460"/>
          </a:xfrm>
        </p:spPr>
        <p:txBody>
          <a:bodyPr/>
          <a:lstStyle>
            <a:lvl1pPr>
              <a:defRPr/>
            </a:lvl1pPr>
          </a:lstStyle>
          <a:p>
            <a:r>
              <a:rPr lang="en-US"/>
              <a:t>Click icon to add picture</a:t>
            </a:r>
            <a:endParaRPr lang="en-US" dirty="0"/>
          </a:p>
        </p:txBody>
      </p:sp>
      <p:sp>
        <p:nvSpPr>
          <p:cNvPr id="2" name="Title 1"/>
          <p:cNvSpPr>
            <a:spLocks noGrp="1"/>
          </p:cNvSpPr>
          <p:nvPr>
            <p:ph type="title" hasCustomPrompt="1"/>
          </p:nvPr>
        </p:nvSpPr>
        <p:spPr>
          <a:xfrm>
            <a:off x="485100" y="386502"/>
            <a:ext cx="11198901" cy="1362075"/>
          </a:xfrm>
        </p:spPr>
        <p:txBody>
          <a:bodyPr anchor="b" anchorCtr="0">
            <a:noAutofit/>
          </a:bodyPr>
          <a:lstStyle>
            <a:lvl1pPr>
              <a:defRPr sz="2800" b="0" cap="none" baseline="0">
                <a:solidFill>
                  <a:schemeClr val="accent1"/>
                </a:solidFill>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485100" y="1748573"/>
            <a:ext cx="11198901" cy="861496"/>
          </a:xfrm>
        </p:spPr>
        <p:txBody>
          <a:bodyPr>
            <a:normAutofit/>
          </a:bodyPr>
          <a:lstStyle>
            <a:lvl1pPr marL="0" indent="0">
              <a:buNone/>
              <a:defRPr sz="2600">
                <a:solidFill>
                  <a:schemeClr val="tx1"/>
                </a:solidFill>
                <a:latin typeface="Arial" panose="020B0604020202020204" pitchFamily="34" charset="0"/>
                <a:ea typeface="Roboto Light" panose="02000000000000000000" pitchFamily="2" charset="0"/>
                <a:cs typeface="Arial" panose="020B0604020202020204" pitchFamily="34" charset="0"/>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bwMode="gray">
          <a:xfrm>
            <a:off x="1097280" y="6621625"/>
            <a:ext cx="1304544" cy="118872"/>
          </a:xfrm>
          <a:prstGeom prst="rect">
            <a:avLst/>
          </a:prstGeom>
        </p:spPr>
        <p:txBody>
          <a:bodyPr/>
          <a:lstStyle>
            <a:lvl1pPr algn="l">
              <a:defRPr sz="700">
                <a:solidFill>
                  <a:schemeClr val="tx2"/>
                </a:solidFill>
              </a:defRPr>
            </a:lvl1pPr>
          </a:lstStyle>
          <a:p>
            <a:fld id="{44BC9C20-CF08-45A7-A84B-765F26C39643}" type="datetimeFigureOut">
              <a:rPr lang="en-US" smtClean="0"/>
              <a:t>9/10/2019</a:t>
            </a:fld>
            <a:endParaRPr lang="en-US"/>
          </a:p>
        </p:txBody>
      </p:sp>
      <p:sp>
        <p:nvSpPr>
          <p:cNvPr id="5" name="Footer Placeholder 4"/>
          <p:cNvSpPr>
            <a:spLocks noGrp="1"/>
          </p:cNvSpPr>
          <p:nvPr>
            <p:ph type="ftr" sz="quarter" idx="11"/>
          </p:nvPr>
        </p:nvSpPr>
        <p:spPr bwMode="gray">
          <a:xfrm>
            <a:off x="2615184" y="6621625"/>
            <a:ext cx="5212080" cy="118872"/>
          </a:xfrm>
          <a:prstGeom prst="rect">
            <a:avLst/>
          </a:prstGeom>
        </p:spPr>
        <p:txBody>
          <a:bodyPr/>
          <a:lstStyle>
            <a:lvl1pPr algn="l">
              <a:defRPr sz="700">
                <a:solidFill>
                  <a:schemeClr val="tx2"/>
                </a:solidFill>
              </a:defRPr>
            </a:lvl1pPr>
          </a:lstStyle>
          <a:p>
            <a:endParaRPr lang="en-US"/>
          </a:p>
        </p:txBody>
      </p:sp>
      <p:sp>
        <p:nvSpPr>
          <p:cNvPr id="6" name="Slide Number Placeholder 5"/>
          <p:cNvSpPr>
            <a:spLocks noGrp="1"/>
          </p:cNvSpPr>
          <p:nvPr>
            <p:ph type="sldNum" sz="quarter" idx="12"/>
          </p:nvPr>
        </p:nvSpPr>
        <p:spPr bwMode="gray">
          <a:xfrm>
            <a:off x="502920" y="6621625"/>
            <a:ext cx="530352" cy="118872"/>
          </a:xfrm>
          <a:prstGeom prst="rect">
            <a:avLst/>
          </a:prstGeom>
        </p:spPr>
        <p:txBody>
          <a:bodyPr/>
          <a:lstStyle>
            <a:lvl1pPr>
              <a:defRPr sz="700" b="1" i="0">
                <a:solidFill>
                  <a:schemeClr val="tx2"/>
                </a:solidFill>
                <a:latin typeface="Arial" panose="020B0604020202020204" pitchFamily="34" charset="0"/>
                <a:ea typeface="Roboto" pitchFamily="2" charset="0"/>
                <a:cs typeface="Arial" panose="020B0604020202020204" pitchFamily="34" charset="0"/>
              </a:defRPr>
            </a:lvl1pPr>
          </a:lstStyle>
          <a:p>
            <a:fld id="{077F750A-EC46-4683-A8E7-D737BF1950C7}" type="slidenum">
              <a:rPr lang="en-US" smtClean="0"/>
              <a:t>‹#›</a:t>
            </a:fld>
            <a:endParaRPr lang="en-US"/>
          </a:p>
        </p:txBody>
      </p:sp>
      <p:sp>
        <p:nvSpPr>
          <p:cNvPr id="21" name="Picture Placeholder 2"/>
          <p:cNvSpPr>
            <a:spLocks noGrp="1"/>
          </p:cNvSpPr>
          <p:nvPr>
            <p:ph type="pic" sz="quarter" idx="16"/>
          </p:nvPr>
        </p:nvSpPr>
        <p:spPr>
          <a:xfrm>
            <a:off x="4862821" y="2752035"/>
            <a:ext cx="7024379" cy="3733460"/>
          </a:xfrm>
        </p:spPr>
        <p:txBody>
          <a:bodyPr/>
          <a:lstStyle>
            <a:lvl1pPr>
              <a:defRPr/>
            </a:lvl1pPr>
          </a:lstStyle>
          <a:p>
            <a:r>
              <a:rPr lang="en-US"/>
              <a:t>Click icon to add picture</a:t>
            </a:r>
            <a:endParaRPr lang="en-US" dirty="0"/>
          </a:p>
        </p:txBody>
      </p:sp>
    </p:spTree>
    <p:extLst>
      <p:ext uri="{BB962C8B-B14F-4D97-AF65-F5344CB8AC3E}">
        <p14:creationId xmlns:p14="http://schemas.microsoft.com/office/powerpoint/2010/main" val="286068081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Agilent 4:3 Divider Alt">
    <p:bg>
      <p:bgPr>
        <a:solidFill>
          <a:schemeClr val="bg1"/>
        </a:solidFill>
        <a:effectLst/>
      </p:bgPr>
    </p:bg>
    <p:spTree>
      <p:nvGrpSpPr>
        <p:cNvPr id="1" name=""/>
        <p:cNvGrpSpPr/>
        <p:nvPr/>
      </p:nvGrpSpPr>
      <p:grpSpPr>
        <a:xfrm>
          <a:off x="0" y="0"/>
          <a:ext cx="0" cy="0"/>
          <a:chOff x="0" y="0"/>
          <a:chExt cx="0" cy="0"/>
        </a:xfrm>
      </p:grpSpPr>
      <p:grpSp>
        <p:nvGrpSpPr>
          <p:cNvPr id="9" name="Group 8"/>
          <p:cNvGrpSpPr/>
          <p:nvPr/>
        </p:nvGrpSpPr>
        <p:grpSpPr>
          <a:xfrm>
            <a:off x="-1" y="2752035"/>
            <a:ext cx="12192001" cy="4099838"/>
            <a:chOff x="-1" y="2752035"/>
            <a:chExt cx="9144001" cy="4099838"/>
          </a:xfrm>
        </p:grpSpPr>
        <p:sp>
          <p:nvSpPr>
            <p:cNvPr id="15" name="Rectangle 14"/>
            <p:cNvSpPr/>
            <p:nvPr/>
          </p:nvSpPr>
          <p:spPr>
            <a:xfrm>
              <a:off x="6405308" y="2752035"/>
              <a:ext cx="452627" cy="373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sp>
          <p:nvSpPr>
            <p:cNvPr id="18" name="Rectangle 17"/>
            <p:cNvSpPr/>
            <p:nvPr/>
          </p:nvSpPr>
          <p:spPr>
            <a:xfrm>
              <a:off x="8001000" y="2752035"/>
              <a:ext cx="1143000"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sp>
          <p:nvSpPr>
            <p:cNvPr id="17" name="Rectangle 16"/>
            <p:cNvSpPr/>
            <p:nvPr/>
          </p:nvSpPr>
          <p:spPr>
            <a:xfrm>
              <a:off x="225261" y="2752035"/>
              <a:ext cx="6180046"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sp>
          <p:nvSpPr>
            <p:cNvPr id="20" name="Rectangle 19"/>
            <p:cNvSpPr/>
            <p:nvPr/>
          </p:nvSpPr>
          <p:spPr>
            <a:xfrm>
              <a:off x="6857936" y="2752035"/>
              <a:ext cx="1143065" cy="37334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sp>
          <p:nvSpPr>
            <p:cNvPr id="14" name="Rectangle 13"/>
            <p:cNvSpPr/>
            <p:nvPr/>
          </p:nvSpPr>
          <p:spPr>
            <a:xfrm>
              <a:off x="-1" y="2752035"/>
              <a:ext cx="225262" cy="3733460"/>
            </a:xfrm>
            <a:prstGeom prst="rect">
              <a:avLst/>
            </a:prstGeom>
            <a:solidFill>
              <a:srgbClr val="00A9E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73952"/>
              <a:ext cx="9143244" cy="377921"/>
            </a:xfrm>
            <a:prstGeom prst="rect">
              <a:avLst/>
            </a:prstGeom>
          </p:spPr>
        </p:pic>
      </p:grpSp>
      <p:sp>
        <p:nvSpPr>
          <p:cNvPr id="2" name="Title 1"/>
          <p:cNvSpPr>
            <a:spLocks noGrp="1"/>
          </p:cNvSpPr>
          <p:nvPr>
            <p:ph type="title" hasCustomPrompt="1"/>
          </p:nvPr>
        </p:nvSpPr>
        <p:spPr>
          <a:xfrm>
            <a:off x="485100" y="386502"/>
            <a:ext cx="11198901" cy="1362075"/>
          </a:xfrm>
        </p:spPr>
        <p:txBody>
          <a:bodyPr anchor="b" anchorCtr="0">
            <a:noAutofit/>
          </a:bodyPr>
          <a:lstStyle>
            <a:lvl1pPr>
              <a:defRPr sz="2800" b="0" cap="none" baseline="0">
                <a:solidFill>
                  <a:schemeClr val="accent1"/>
                </a:solidFill>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485100" y="1748574"/>
            <a:ext cx="11198901" cy="861496"/>
          </a:xfrm>
        </p:spPr>
        <p:txBody>
          <a:bodyPr>
            <a:normAutofit/>
          </a:bodyPr>
          <a:lstStyle>
            <a:lvl1pPr marL="0" indent="0">
              <a:buNone/>
              <a:defRPr sz="2600">
                <a:solidFill>
                  <a:schemeClr val="tx1"/>
                </a:solidFill>
                <a:latin typeface="Arial" panose="020B0604020202020204" pitchFamily="34" charset="0"/>
                <a:ea typeface="Roboto Light" panose="02000000000000000000" pitchFamily="2" charset="0"/>
                <a:cs typeface="Arial" panose="020B0604020202020204" pitchFamily="34" charset="0"/>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bwMode="gray">
          <a:xfrm>
            <a:off x="1097280" y="6621625"/>
            <a:ext cx="1304544" cy="118872"/>
          </a:xfrm>
          <a:prstGeom prst="rect">
            <a:avLst/>
          </a:prstGeom>
        </p:spPr>
        <p:txBody>
          <a:bodyPr/>
          <a:lstStyle>
            <a:lvl1pPr algn="l">
              <a:defRPr sz="700">
                <a:solidFill>
                  <a:schemeClr val="tx2"/>
                </a:solidFill>
              </a:defRPr>
            </a:lvl1pPr>
          </a:lstStyle>
          <a:p>
            <a:fld id="{44BC9C20-CF08-45A7-A84B-765F26C39643}" type="datetimeFigureOut">
              <a:rPr lang="en-US" smtClean="0"/>
              <a:t>9/10/2019</a:t>
            </a:fld>
            <a:endParaRPr lang="en-US"/>
          </a:p>
        </p:txBody>
      </p:sp>
      <p:sp>
        <p:nvSpPr>
          <p:cNvPr id="5" name="Footer Placeholder 4"/>
          <p:cNvSpPr>
            <a:spLocks noGrp="1"/>
          </p:cNvSpPr>
          <p:nvPr>
            <p:ph type="ftr" sz="quarter" idx="11"/>
          </p:nvPr>
        </p:nvSpPr>
        <p:spPr bwMode="gray">
          <a:xfrm>
            <a:off x="2615184" y="6621625"/>
            <a:ext cx="5212080" cy="118872"/>
          </a:xfrm>
          <a:prstGeom prst="rect">
            <a:avLst/>
          </a:prstGeom>
        </p:spPr>
        <p:txBody>
          <a:bodyPr/>
          <a:lstStyle>
            <a:lvl1pPr algn="l">
              <a:defRPr sz="700">
                <a:solidFill>
                  <a:schemeClr val="tx2"/>
                </a:solidFill>
              </a:defRPr>
            </a:lvl1pPr>
          </a:lstStyle>
          <a:p>
            <a:endParaRPr lang="en-US"/>
          </a:p>
        </p:txBody>
      </p:sp>
      <p:sp>
        <p:nvSpPr>
          <p:cNvPr id="6" name="Slide Number Placeholder 5"/>
          <p:cNvSpPr>
            <a:spLocks noGrp="1"/>
          </p:cNvSpPr>
          <p:nvPr>
            <p:ph type="sldNum" sz="quarter" idx="12"/>
          </p:nvPr>
        </p:nvSpPr>
        <p:spPr bwMode="gray">
          <a:xfrm>
            <a:off x="502920" y="6621625"/>
            <a:ext cx="530352" cy="118872"/>
          </a:xfrm>
          <a:prstGeom prst="rect">
            <a:avLst/>
          </a:prstGeom>
        </p:spPr>
        <p:txBody>
          <a:bodyPr/>
          <a:lstStyle>
            <a:lvl1pPr>
              <a:defRPr sz="700" b="1" i="0">
                <a:solidFill>
                  <a:schemeClr val="tx2"/>
                </a:solidFill>
                <a:latin typeface="Arial" panose="020B0604020202020204" pitchFamily="34" charset="0"/>
                <a:ea typeface="Roboto" pitchFamily="2" charset="0"/>
                <a:cs typeface="Arial" panose="020B0604020202020204" pitchFamily="34" charset="0"/>
              </a:defRPr>
            </a:lvl1pPr>
          </a:lstStyle>
          <a:p>
            <a:fld id="{077F750A-EC46-4683-A8E7-D737BF1950C7}" type="slidenum">
              <a:rPr lang="en-US" smtClean="0"/>
              <a:t>‹#›</a:t>
            </a:fld>
            <a:endParaRPr lang="en-US"/>
          </a:p>
        </p:txBody>
      </p:sp>
    </p:spTree>
    <p:extLst>
      <p:ext uri="{BB962C8B-B14F-4D97-AF65-F5344CB8AC3E}">
        <p14:creationId xmlns:p14="http://schemas.microsoft.com/office/powerpoint/2010/main" val="9830102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Agilent 4:3 Divider Alt Image">
    <p:spTree>
      <p:nvGrpSpPr>
        <p:cNvPr id="1" name=""/>
        <p:cNvGrpSpPr/>
        <p:nvPr/>
      </p:nvGrpSpPr>
      <p:grpSpPr>
        <a:xfrm>
          <a:off x="0" y="0"/>
          <a:ext cx="0" cy="0"/>
          <a:chOff x="0" y="0"/>
          <a:chExt cx="0" cy="0"/>
        </a:xfrm>
      </p:grpSpPr>
      <p:grpSp>
        <p:nvGrpSpPr>
          <p:cNvPr id="5" name="Group 4"/>
          <p:cNvGrpSpPr/>
          <p:nvPr/>
        </p:nvGrpSpPr>
        <p:grpSpPr>
          <a:xfrm>
            <a:off x="-1" y="2752035"/>
            <a:ext cx="12192001" cy="4099838"/>
            <a:chOff x="-1" y="2752035"/>
            <a:chExt cx="9144001" cy="4099838"/>
          </a:xfrm>
        </p:grpSpPr>
        <p:sp>
          <p:nvSpPr>
            <p:cNvPr id="20" name="Rectangle 19"/>
            <p:cNvSpPr/>
            <p:nvPr/>
          </p:nvSpPr>
          <p:spPr>
            <a:xfrm>
              <a:off x="6405308" y="2752035"/>
              <a:ext cx="452627" cy="373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sp>
          <p:nvSpPr>
            <p:cNvPr id="23" name="Rectangle 22"/>
            <p:cNvSpPr/>
            <p:nvPr/>
          </p:nvSpPr>
          <p:spPr>
            <a:xfrm>
              <a:off x="8001000" y="2752035"/>
              <a:ext cx="1143000"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sp>
          <p:nvSpPr>
            <p:cNvPr id="25" name="Rectangle 24"/>
            <p:cNvSpPr/>
            <p:nvPr/>
          </p:nvSpPr>
          <p:spPr>
            <a:xfrm>
              <a:off x="6857936" y="2752035"/>
              <a:ext cx="1143065" cy="37334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sp>
          <p:nvSpPr>
            <p:cNvPr id="27" name="Rectangle 26"/>
            <p:cNvSpPr/>
            <p:nvPr/>
          </p:nvSpPr>
          <p:spPr>
            <a:xfrm>
              <a:off x="-1" y="2752035"/>
              <a:ext cx="225262" cy="3733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8" y="6473952"/>
              <a:ext cx="9143244" cy="377921"/>
            </a:xfrm>
            <a:prstGeom prst="rect">
              <a:avLst/>
            </a:prstGeom>
          </p:spPr>
        </p:pic>
      </p:grpSp>
      <p:sp>
        <p:nvSpPr>
          <p:cNvPr id="28" name="Picture Placeholder 2"/>
          <p:cNvSpPr>
            <a:spLocks noGrp="1"/>
          </p:cNvSpPr>
          <p:nvPr>
            <p:ph type="pic" sz="quarter" idx="16"/>
          </p:nvPr>
        </p:nvSpPr>
        <p:spPr>
          <a:xfrm>
            <a:off x="300348" y="2752035"/>
            <a:ext cx="8240061" cy="3733460"/>
          </a:xfrm>
        </p:spPr>
        <p:txBody>
          <a:bodyPr/>
          <a:lstStyle>
            <a:lvl1pPr>
              <a:defRPr/>
            </a:lvl1pPr>
          </a:lstStyle>
          <a:p>
            <a:r>
              <a:rPr lang="en-US"/>
              <a:t>Click icon to add picture</a:t>
            </a:r>
            <a:endParaRPr lang="en-US" dirty="0"/>
          </a:p>
        </p:txBody>
      </p:sp>
      <p:sp>
        <p:nvSpPr>
          <p:cNvPr id="13" name="Title 1"/>
          <p:cNvSpPr>
            <a:spLocks noGrp="1"/>
          </p:cNvSpPr>
          <p:nvPr>
            <p:ph type="title" hasCustomPrompt="1"/>
          </p:nvPr>
        </p:nvSpPr>
        <p:spPr>
          <a:xfrm>
            <a:off x="485100" y="386502"/>
            <a:ext cx="11198901" cy="1362075"/>
          </a:xfrm>
        </p:spPr>
        <p:txBody>
          <a:bodyPr anchor="b" anchorCtr="0">
            <a:noAutofit/>
          </a:bodyPr>
          <a:lstStyle>
            <a:lvl1pPr>
              <a:defRPr sz="2800" b="0" cap="none" baseline="0">
                <a:solidFill>
                  <a:schemeClr val="accent1"/>
                </a:solidFill>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14" name="Text Placeholder 2"/>
          <p:cNvSpPr>
            <a:spLocks noGrp="1"/>
          </p:cNvSpPr>
          <p:nvPr>
            <p:ph type="body" idx="1"/>
          </p:nvPr>
        </p:nvSpPr>
        <p:spPr>
          <a:xfrm>
            <a:off x="485100" y="1748574"/>
            <a:ext cx="11198901" cy="861496"/>
          </a:xfrm>
        </p:spPr>
        <p:txBody>
          <a:bodyPr>
            <a:normAutofit/>
          </a:bodyPr>
          <a:lstStyle>
            <a:lvl1pPr marL="0" indent="0">
              <a:buNone/>
              <a:defRPr sz="2600">
                <a:solidFill>
                  <a:schemeClr val="tx1"/>
                </a:solidFill>
                <a:latin typeface="Arial" panose="020B0604020202020204" pitchFamily="34" charset="0"/>
                <a:ea typeface="Roboto Light" panose="02000000000000000000" pitchFamily="2" charset="0"/>
                <a:cs typeface="Arial" panose="020B0604020202020204" pitchFamily="34" charset="0"/>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a:t>Edit Master text styles</a:t>
            </a:r>
          </a:p>
        </p:txBody>
      </p:sp>
      <p:sp>
        <p:nvSpPr>
          <p:cNvPr id="15" name="Date Placeholder 3"/>
          <p:cNvSpPr>
            <a:spLocks noGrp="1"/>
          </p:cNvSpPr>
          <p:nvPr>
            <p:ph type="dt" sz="half" idx="10"/>
          </p:nvPr>
        </p:nvSpPr>
        <p:spPr bwMode="gray">
          <a:xfrm>
            <a:off x="1097280" y="6621625"/>
            <a:ext cx="1304544" cy="118872"/>
          </a:xfrm>
          <a:prstGeom prst="rect">
            <a:avLst/>
          </a:prstGeom>
        </p:spPr>
        <p:txBody>
          <a:bodyPr/>
          <a:lstStyle>
            <a:lvl1pPr algn="l">
              <a:defRPr sz="700">
                <a:solidFill>
                  <a:schemeClr val="tx2"/>
                </a:solidFill>
              </a:defRPr>
            </a:lvl1pPr>
          </a:lstStyle>
          <a:p>
            <a:fld id="{44BC9C20-CF08-45A7-A84B-765F26C39643}" type="datetimeFigureOut">
              <a:rPr lang="en-US" smtClean="0"/>
              <a:t>9/10/2019</a:t>
            </a:fld>
            <a:endParaRPr lang="en-US"/>
          </a:p>
        </p:txBody>
      </p:sp>
      <p:sp>
        <p:nvSpPr>
          <p:cNvPr id="16" name="Footer Placeholder 4"/>
          <p:cNvSpPr>
            <a:spLocks noGrp="1"/>
          </p:cNvSpPr>
          <p:nvPr>
            <p:ph type="ftr" sz="quarter" idx="11"/>
          </p:nvPr>
        </p:nvSpPr>
        <p:spPr bwMode="gray">
          <a:xfrm>
            <a:off x="2615184" y="6621625"/>
            <a:ext cx="5212080" cy="118872"/>
          </a:xfrm>
          <a:prstGeom prst="rect">
            <a:avLst/>
          </a:prstGeom>
        </p:spPr>
        <p:txBody>
          <a:bodyPr/>
          <a:lstStyle>
            <a:lvl1pPr algn="l">
              <a:defRPr sz="700">
                <a:solidFill>
                  <a:schemeClr val="tx2"/>
                </a:solidFill>
              </a:defRPr>
            </a:lvl1pPr>
          </a:lstStyle>
          <a:p>
            <a:endParaRPr lang="en-US"/>
          </a:p>
        </p:txBody>
      </p:sp>
      <p:sp>
        <p:nvSpPr>
          <p:cNvPr id="17" name="Slide Number Placeholder 5"/>
          <p:cNvSpPr>
            <a:spLocks noGrp="1"/>
          </p:cNvSpPr>
          <p:nvPr>
            <p:ph type="sldNum" sz="quarter" idx="12"/>
          </p:nvPr>
        </p:nvSpPr>
        <p:spPr bwMode="gray">
          <a:xfrm>
            <a:off x="502920" y="6621625"/>
            <a:ext cx="530352" cy="118872"/>
          </a:xfrm>
          <a:prstGeom prst="rect">
            <a:avLst/>
          </a:prstGeom>
        </p:spPr>
        <p:txBody>
          <a:bodyPr/>
          <a:lstStyle>
            <a:lvl1pPr>
              <a:defRPr sz="700" b="1" i="0">
                <a:solidFill>
                  <a:schemeClr val="tx2"/>
                </a:solidFill>
                <a:latin typeface="Arial" panose="020B0604020202020204" pitchFamily="34" charset="0"/>
                <a:ea typeface="Roboto" pitchFamily="2" charset="0"/>
                <a:cs typeface="Arial" panose="020B0604020202020204" pitchFamily="34" charset="0"/>
              </a:defRPr>
            </a:lvl1pPr>
          </a:lstStyle>
          <a:p>
            <a:fld id="{077F750A-EC46-4683-A8E7-D737BF1950C7}" type="slidenum">
              <a:rPr lang="en-US" smtClean="0"/>
              <a:t>‹#›</a:t>
            </a:fld>
            <a:endParaRPr lang="en-US"/>
          </a:p>
        </p:txBody>
      </p:sp>
    </p:spTree>
    <p:extLst>
      <p:ext uri="{BB962C8B-B14F-4D97-AF65-F5344CB8AC3E}">
        <p14:creationId xmlns:p14="http://schemas.microsoft.com/office/powerpoint/2010/main" val="16411351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Agilent 4:3 2-Col">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02920" y="1287522"/>
            <a:ext cx="5493389" cy="4887306"/>
          </a:xfrm>
        </p:spPr>
        <p:txBody>
          <a:bodyPr/>
          <a:lstStyle>
            <a:lvl1pPr>
              <a:defRPr sz="1575">
                <a:latin typeface="Arial" panose="020B0604020202020204" pitchFamily="34" charset="0"/>
              </a:defRPr>
            </a:lvl1pPr>
            <a:lvl2pPr>
              <a:defRPr sz="1425">
                <a:latin typeface="Arial" panose="020B0604020202020204" pitchFamily="34" charset="0"/>
              </a:defRPr>
            </a:lvl2pPr>
            <a:lvl3pPr marL="346075" indent="-171450">
              <a:defRPr sz="1275">
                <a:latin typeface="Arial" panose="020B0604020202020204" pitchFamily="34" charset="0"/>
              </a:defRPr>
            </a:lvl3pPr>
            <a:lvl4pPr>
              <a:defRPr sz="1275">
                <a:latin typeface="Arial" panose="020B0604020202020204" pitchFamily="34" charset="0"/>
              </a:defRPr>
            </a:lvl4pPr>
            <a:lvl5pPr>
              <a:defRPr sz="1125">
                <a:latin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9863" y="1287522"/>
            <a:ext cx="5491655" cy="4887306"/>
          </a:xfrm>
        </p:spPr>
        <p:txBody>
          <a:bodyPr/>
          <a:lstStyle>
            <a:lvl1pPr>
              <a:defRPr sz="1575">
                <a:latin typeface="Arial" panose="020B0604020202020204" pitchFamily="34" charset="0"/>
              </a:defRPr>
            </a:lvl1pPr>
            <a:lvl2pPr>
              <a:defRPr sz="1425">
                <a:latin typeface="Arial" panose="020B0604020202020204" pitchFamily="34" charset="0"/>
              </a:defRPr>
            </a:lvl2pPr>
            <a:lvl3pPr>
              <a:defRPr sz="1275">
                <a:latin typeface="Arial" panose="020B0604020202020204" pitchFamily="34" charset="0"/>
              </a:defRPr>
            </a:lvl3pPr>
            <a:lvl4pPr>
              <a:defRPr sz="1275">
                <a:latin typeface="Arial" panose="020B0604020202020204" pitchFamily="34" charset="0"/>
              </a:defRPr>
            </a:lvl4pPr>
            <a:lvl5pPr>
              <a:defRPr sz="1125">
                <a:latin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1092983" y="6620256"/>
            <a:ext cx="1304544" cy="118872"/>
          </a:xfrm>
          <a:prstGeom prst="rect">
            <a:avLst/>
          </a:prstGeom>
        </p:spPr>
        <p:txBody>
          <a:bodyPr/>
          <a:lstStyle>
            <a:lvl1pPr>
              <a:defRPr sz="700"/>
            </a:lvl1pPr>
          </a:lstStyle>
          <a:p>
            <a:fld id="{44BC9C20-CF08-45A7-A84B-765F26C39643}" type="datetimeFigureOut">
              <a:rPr lang="en-US" smtClean="0"/>
              <a:t>9/10/2019</a:t>
            </a:fld>
            <a:endParaRPr lang="en-US"/>
          </a:p>
        </p:txBody>
      </p:sp>
      <p:sp>
        <p:nvSpPr>
          <p:cNvPr id="6" name="Footer Placeholder 5"/>
          <p:cNvSpPr>
            <a:spLocks noGrp="1"/>
          </p:cNvSpPr>
          <p:nvPr>
            <p:ph type="ftr" sz="quarter" idx="11"/>
          </p:nvPr>
        </p:nvSpPr>
        <p:spPr>
          <a:xfrm>
            <a:off x="2614299" y="6620256"/>
            <a:ext cx="5303520" cy="118872"/>
          </a:xfrm>
          <a:prstGeom prst="rect">
            <a:avLst/>
          </a:prstGeom>
        </p:spPr>
        <p:txBody>
          <a:bodyPr/>
          <a:lstStyle>
            <a:lvl1pPr>
              <a:defRPr sz="700"/>
            </a:lvl1pPr>
          </a:lstStyle>
          <a:p>
            <a:endParaRPr lang="en-US"/>
          </a:p>
        </p:txBody>
      </p:sp>
      <p:sp>
        <p:nvSpPr>
          <p:cNvPr id="7" name="Slide Number Placeholder 6"/>
          <p:cNvSpPr>
            <a:spLocks noGrp="1"/>
          </p:cNvSpPr>
          <p:nvPr>
            <p:ph type="sldNum" sz="quarter" idx="12"/>
          </p:nvPr>
        </p:nvSpPr>
        <p:spPr>
          <a:xfrm>
            <a:off x="502921" y="6620256"/>
            <a:ext cx="536448" cy="118872"/>
          </a:xfrm>
          <a:prstGeom prst="rect">
            <a:avLst/>
          </a:prstGeom>
        </p:spPr>
        <p:txBody>
          <a:bodyPr/>
          <a:lstStyle>
            <a:lvl1pPr>
              <a:defRPr sz="700"/>
            </a:lvl1pPr>
          </a:lstStyle>
          <a:p>
            <a:fld id="{077F750A-EC46-4683-A8E7-D737BF1950C7}" type="slidenum">
              <a:rPr lang="en-US" smtClean="0"/>
              <a:t>‹#›</a:t>
            </a:fld>
            <a:endParaRPr lang="en-US"/>
          </a:p>
        </p:txBody>
      </p:sp>
      <p:sp>
        <p:nvSpPr>
          <p:cNvPr id="8" name="Title 1"/>
          <p:cNvSpPr>
            <a:spLocks noGrp="1"/>
          </p:cNvSpPr>
          <p:nvPr>
            <p:ph type="title" hasCustomPrompt="1"/>
          </p:nvPr>
        </p:nvSpPr>
        <p:spPr>
          <a:xfrm>
            <a:off x="502920" y="246891"/>
            <a:ext cx="11198597" cy="926767"/>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17605634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Agilent 4:3 2-Col Sub">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02920" y="1287522"/>
            <a:ext cx="5493389" cy="4887306"/>
          </a:xfrm>
        </p:spPr>
        <p:txBody>
          <a:bodyPr/>
          <a:lstStyle>
            <a:lvl1pPr>
              <a:defRPr sz="1575">
                <a:latin typeface="Arial" panose="020B0604020202020204" pitchFamily="34" charset="0"/>
              </a:defRPr>
            </a:lvl1pPr>
            <a:lvl2pPr>
              <a:defRPr sz="1425">
                <a:latin typeface="Arial" panose="020B0604020202020204" pitchFamily="34" charset="0"/>
              </a:defRPr>
            </a:lvl2pPr>
            <a:lvl3pPr marL="346075" indent="-171450">
              <a:defRPr sz="1275">
                <a:latin typeface="Arial" panose="020B0604020202020204" pitchFamily="34" charset="0"/>
              </a:defRPr>
            </a:lvl3pPr>
            <a:lvl4pPr>
              <a:defRPr sz="1275">
                <a:latin typeface="Arial" panose="020B0604020202020204" pitchFamily="34" charset="0"/>
              </a:defRPr>
            </a:lvl4pPr>
            <a:lvl5pPr>
              <a:defRPr sz="1125">
                <a:latin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9863" y="1287522"/>
            <a:ext cx="5491655" cy="4887306"/>
          </a:xfrm>
        </p:spPr>
        <p:txBody>
          <a:bodyPr/>
          <a:lstStyle>
            <a:lvl1pPr>
              <a:defRPr sz="1575">
                <a:latin typeface="Arial" panose="020B0604020202020204" pitchFamily="34" charset="0"/>
              </a:defRPr>
            </a:lvl1pPr>
            <a:lvl2pPr>
              <a:defRPr sz="1425">
                <a:latin typeface="Arial" panose="020B0604020202020204" pitchFamily="34" charset="0"/>
              </a:defRPr>
            </a:lvl2pPr>
            <a:lvl3pPr>
              <a:defRPr sz="1275">
                <a:latin typeface="Arial" panose="020B0604020202020204" pitchFamily="34" charset="0"/>
              </a:defRPr>
            </a:lvl3pPr>
            <a:lvl4pPr>
              <a:defRPr sz="1275">
                <a:latin typeface="Arial" panose="020B0604020202020204" pitchFamily="34" charset="0"/>
              </a:defRPr>
            </a:lvl4pPr>
            <a:lvl5pPr>
              <a:defRPr sz="1125">
                <a:latin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1092983" y="6620256"/>
            <a:ext cx="1304544" cy="118872"/>
          </a:xfrm>
          <a:prstGeom prst="rect">
            <a:avLst/>
          </a:prstGeom>
        </p:spPr>
        <p:txBody>
          <a:bodyPr/>
          <a:lstStyle/>
          <a:p>
            <a:fld id="{44BC9C20-CF08-45A7-A84B-765F26C39643}" type="datetimeFigureOut">
              <a:rPr lang="en-US" smtClean="0"/>
              <a:t>9/10/2019</a:t>
            </a:fld>
            <a:endParaRPr lang="en-US"/>
          </a:p>
        </p:txBody>
      </p:sp>
      <p:sp>
        <p:nvSpPr>
          <p:cNvPr id="6" name="Footer Placeholder 5"/>
          <p:cNvSpPr>
            <a:spLocks noGrp="1"/>
          </p:cNvSpPr>
          <p:nvPr>
            <p:ph type="ftr" sz="quarter" idx="11"/>
          </p:nvPr>
        </p:nvSpPr>
        <p:spPr>
          <a:xfrm>
            <a:off x="2614299" y="6620256"/>
            <a:ext cx="5303520" cy="118872"/>
          </a:xfrm>
          <a:prstGeom prst="rect">
            <a:avLst/>
          </a:prstGeom>
        </p:spPr>
        <p:txBody>
          <a:bodyPr/>
          <a:lstStyle/>
          <a:p>
            <a:endParaRPr lang="en-US"/>
          </a:p>
        </p:txBody>
      </p:sp>
      <p:sp>
        <p:nvSpPr>
          <p:cNvPr id="7" name="Slide Number Placeholder 6"/>
          <p:cNvSpPr>
            <a:spLocks noGrp="1"/>
          </p:cNvSpPr>
          <p:nvPr>
            <p:ph type="sldNum" sz="quarter" idx="12"/>
          </p:nvPr>
        </p:nvSpPr>
        <p:spPr>
          <a:xfrm>
            <a:off x="502921" y="6620256"/>
            <a:ext cx="536448" cy="118872"/>
          </a:xfrm>
          <a:prstGeom prst="rect">
            <a:avLst/>
          </a:prstGeom>
        </p:spPr>
        <p:txBody>
          <a:bodyPr/>
          <a:lstStyle>
            <a:lvl1pPr>
              <a:defRPr/>
            </a:lvl1pPr>
          </a:lstStyle>
          <a:p>
            <a:fld id="{077F750A-EC46-4683-A8E7-D737BF1950C7}" type="slidenum">
              <a:rPr lang="en-US" smtClean="0"/>
              <a:t>‹#›</a:t>
            </a:fld>
            <a:endParaRPr lang="en-US"/>
          </a:p>
        </p:txBody>
      </p:sp>
      <p:sp>
        <p:nvSpPr>
          <p:cNvPr id="8" name="Title 1"/>
          <p:cNvSpPr>
            <a:spLocks noGrp="1"/>
          </p:cNvSpPr>
          <p:nvPr>
            <p:ph type="title" hasCustomPrompt="1"/>
          </p:nvPr>
        </p:nvSpPr>
        <p:spPr>
          <a:xfrm>
            <a:off x="502920" y="246887"/>
            <a:ext cx="11198597" cy="484632"/>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9" name="Text Placeholder 58"/>
          <p:cNvSpPr>
            <a:spLocks noGrp="1"/>
          </p:cNvSpPr>
          <p:nvPr>
            <p:ph type="body" sz="quarter" idx="13" hasCustomPrompt="1"/>
          </p:nvPr>
        </p:nvSpPr>
        <p:spPr>
          <a:xfrm>
            <a:off x="503239" y="731521"/>
            <a:ext cx="11198284" cy="390099"/>
          </a:xfrm>
        </p:spPr>
        <p:txBody>
          <a:bodyPr>
            <a:noAutofit/>
          </a:bodyPr>
          <a:lstStyle>
            <a:lvl1pPr>
              <a:defRPr sz="2400">
                <a:solidFill>
                  <a:schemeClr val="tx2"/>
                </a:solidFill>
                <a:latin typeface="Arial" panose="020B0604020202020204" pitchFamily="34" charset="0"/>
                <a:ea typeface="Roboto" pitchFamily="2" charset="0"/>
              </a:defRPr>
            </a:lvl1pPr>
            <a:lvl2pPr marL="0" indent="0">
              <a:buNone/>
              <a:defRPr>
                <a:solidFill>
                  <a:schemeClr val="accent1"/>
                </a:solidFill>
                <a:latin typeface="Roboto" pitchFamily="2" charset="0"/>
                <a:ea typeface="Roboto" pitchFamily="2" charset="0"/>
              </a:defRPr>
            </a:lvl2pPr>
          </a:lstStyle>
          <a:p>
            <a:pPr lvl="0"/>
            <a:r>
              <a:rPr lang="en-US" dirty="0"/>
              <a:t>Subhead goes here</a:t>
            </a:r>
          </a:p>
        </p:txBody>
      </p:sp>
    </p:spTree>
    <p:extLst>
      <p:ext uri="{BB962C8B-B14F-4D97-AF65-F5344CB8AC3E}">
        <p14:creationId xmlns:p14="http://schemas.microsoft.com/office/powerpoint/2010/main" val="231547089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Agilent 4:3 2-Col +Sub">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2920" y="1284192"/>
            <a:ext cx="5495544" cy="357695"/>
          </a:xfrm>
        </p:spPr>
        <p:txBody>
          <a:bodyPr anchor="ctr">
            <a:noAutofit/>
          </a:bodyPr>
          <a:lstStyle>
            <a:lvl1pPr marL="0" indent="0">
              <a:buNone/>
              <a:defRPr sz="2200" b="0">
                <a:solidFill>
                  <a:schemeClr val="accent4"/>
                </a:solidFill>
                <a:latin typeface="Arial" panose="020B0604020202020204" pitchFamily="34" charset="0"/>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5" name="Text Placeholder 4"/>
          <p:cNvSpPr>
            <a:spLocks noGrp="1"/>
          </p:cNvSpPr>
          <p:nvPr>
            <p:ph type="body" sz="quarter" idx="3"/>
          </p:nvPr>
        </p:nvSpPr>
        <p:spPr>
          <a:xfrm>
            <a:off x="6209863" y="1284192"/>
            <a:ext cx="5491655" cy="357695"/>
          </a:xfrm>
        </p:spPr>
        <p:txBody>
          <a:bodyPr anchor="ctr">
            <a:noAutofit/>
          </a:bodyPr>
          <a:lstStyle>
            <a:lvl1pPr marL="0" indent="0">
              <a:buNone/>
              <a:defRPr sz="2200" b="0">
                <a:solidFill>
                  <a:schemeClr val="accent4"/>
                </a:solidFill>
                <a:latin typeface="Arial" panose="020B0604020202020204" pitchFamily="34" charset="0"/>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7" name="Date Placeholder 6"/>
          <p:cNvSpPr>
            <a:spLocks noGrp="1"/>
          </p:cNvSpPr>
          <p:nvPr>
            <p:ph type="dt" sz="half" idx="10"/>
          </p:nvPr>
        </p:nvSpPr>
        <p:spPr>
          <a:xfrm>
            <a:off x="1092983" y="6620256"/>
            <a:ext cx="1304544" cy="118872"/>
          </a:xfrm>
          <a:prstGeom prst="rect">
            <a:avLst/>
          </a:prstGeom>
        </p:spPr>
        <p:txBody>
          <a:bodyPr/>
          <a:lstStyle/>
          <a:p>
            <a:fld id="{44BC9C20-CF08-45A7-A84B-765F26C39643}" type="datetimeFigureOut">
              <a:rPr lang="en-US" smtClean="0"/>
              <a:t>9/10/2019</a:t>
            </a:fld>
            <a:endParaRPr lang="en-US"/>
          </a:p>
        </p:txBody>
      </p:sp>
      <p:sp>
        <p:nvSpPr>
          <p:cNvPr id="8" name="Footer Placeholder 7"/>
          <p:cNvSpPr>
            <a:spLocks noGrp="1"/>
          </p:cNvSpPr>
          <p:nvPr>
            <p:ph type="ftr" sz="quarter" idx="11"/>
          </p:nvPr>
        </p:nvSpPr>
        <p:spPr>
          <a:xfrm>
            <a:off x="2614299" y="6620256"/>
            <a:ext cx="5303520" cy="118872"/>
          </a:xfrm>
          <a:prstGeom prst="rect">
            <a:avLst/>
          </a:prstGeom>
        </p:spPr>
        <p:txBody>
          <a:bodyPr/>
          <a:lstStyle/>
          <a:p>
            <a:endParaRPr lang="en-US"/>
          </a:p>
        </p:txBody>
      </p:sp>
      <p:sp>
        <p:nvSpPr>
          <p:cNvPr id="9" name="Slide Number Placeholder 8"/>
          <p:cNvSpPr>
            <a:spLocks noGrp="1"/>
          </p:cNvSpPr>
          <p:nvPr>
            <p:ph type="sldNum" sz="quarter" idx="12"/>
          </p:nvPr>
        </p:nvSpPr>
        <p:spPr>
          <a:xfrm>
            <a:off x="502921" y="6620256"/>
            <a:ext cx="536448" cy="118872"/>
          </a:xfrm>
          <a:prstGeom prst="rect">
            <a:avLst/>
          </a:prstGeom>
        </p:spPr>
        <p:txBody>
          <a:bodyPr/>
          <a:lstStyle>
            <a:lvl1pPr>
              <a:defRPr/>
            </a:lvl1pPr>
          </a:lstStyle>
          <a:p>
            <a:fld id="{077F750A-EC46-4683-A8E7-D737BF1950C7}" type="slidenum">
              <a:rPr lang="en-US" smtClean="0"/>
              <a:t>‹#›</a:t>
            </a:fld>
            <a:endParaRPr lang="en-US"/>
          </a:p>
        </p:txBody>
      </p:sp>
      <p:sp>
        <p:nvSpPr>
          <p:cNvPr id="10" name="Content Placeholder 2"/>
          <p:cNvSpPr>
            <a:spLocks noGrp="1"/>
          </p:cNvSpPr>
          <p:nvPr>
            <p:ph sz="half" idx="13"/>
          </p:nvPr>
        </p:nvSpPr>
        <p:spPr>
          <a:xfrm>
            <a:off x="502920" y="1751728"/>
            <a:ext cx="5493389" cy="4423103"/>
          </a:xfrm>
        </p:spPr>
        <p:txBody>
          <a:bodyPr/>
          <a:lstStyle>
            <a:lvl1pPr>
              <a:defRPr sz="1575">
                <a:latin typeface="Arial" panose="020B0604020202020204" pitchFamily="34" charset="0"/>
              </a:defRPr>
            </a:lvl1pPr>
            <a:lvl2pPr>
              <a:defRPr sz="1425">
                <a:latin typeface="Arial" panose="020B0604020202020204" pitchFamily="34" charset="0"/>
              </a:defRPr>
            </a:lvl2pPr>
            <a:lvl3pPr marL="346075" indent="-171450">
              <a:defRPr sz="1275">
                <a:latin typeface="Arial" panose="020B0604020202020204" pitchFamily="34" charset="0"/>
              </a:defRPr>
            </a:lvl3pPr>
            <a:lvl4pPr>
              <a:defRPr sz="1275">
                <a:latin typeface="Arial" panose="020B0604020202020204" pitchFamily="34" charset="0"/>
              </a:defRPr>
            </a:lvl4pPr>
            <a:lvl5pPr>
              <a:defRPr sz="1125">
                <a:latin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3"/>
          <p:cNvSpPr>
            <a:spLocks noGrp="1"/>
          </p:cNvSpPr>
          <p:nvPr>
            <p:ph sz="half" idx="14"/>
          </p:nvPr>
        </p:nvSpPr>
        <p:spPr>
          <a:xfrm>
            <a:off x="6209863" y="1751728"/>
            <a:ext cx="5491655" cy="4423103"/>
          </a:xfrm>
        </p:spPr>
        <p:txBody>
          <a:bodyPr/>
          <a:lstStyle>
            <a:lvl1pPr>
              <a:defRPr sz="1575">
                <a:latin typeface="Arial" panose="020B0604020202020204" pitchFamily="34" charset="0"/>
              </a:defRPr>
            </a:lvl1pPr>
            <a:lvl2pPr>
              <a:defRPr sz="1425">
                <a:latin typeface="Arial" panose="020B0604020202020204" pitchFamily="34" charset="0"/>
              </a:defRPr>
            </a:lvl2pPr>
            <a:lvl3pPr>
              <a:defRPr sz="1275">
                <a:latin typeface="Arial" panose="020B0604020202020204" pitchFamily="34" charset="0"/>
              </a:defRPr>
            </a:lvl3pPr>
            <a:lvl4pPr>
              <a:defRPr sz="1275">
                <a:latin typeface="Arial" panose="020B0604020202020204" pitchFamily="34" charset="0"/>
              </a:defRPr>
            </a:lvl4pPr>
            <a:lvl5pPr>
              <a:defRPr sz="1125">
                <a:latin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1"/>
          <p:cNvSpPr>
            <a:spLocks noGrp="1"/>
          </p:cNvSpPr>
          <p:nvPr>
            <p:ph type="title" hasCustomPrompt="1"/>
          </p:nvPr>
        </p:nvSpPr>
        <p:spPr>
          <a:xfrm>
            <a:off x="502920" y="246891"/>
            <a:ext cx="11198597" cy="926767"/>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7372942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Agilent 4:3 2-Col Sub +Sub">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2920" y="1284192"/>
            <a:ext cx="5495544" cy="357695"/>
          </a:xfrm>
        </p:spPr>
        <p:txBody>
          <a:bodyPr anchor="ctr">
            <a:noAutofit/>
          </a:bodyPr>
          <a:lstStyle>
            <a:lvl1pPr marL="0" indent="0">
              <a:buNone/>
              <a:defRPr sz="2200" b="0">
                <a:solidFill>
                  <a:schemeClr val="accent4"/>
                </a:solidFill>
                <a:latin typeface="Arial" panose="020B0604020202020204" pitchFamily="34" charset="0"/>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5" name="Text Placeholder 4"/>
          <p:cNvSpPr>
            <a:spLocks noGrp="1"/>
          </p:cNvSpPr>
          <p:nvPr>
            <p:ph type="body" sz="quarter" idx="3"/>
          </p:nvPr>
        </p:nvSpPr>
        <p:spPr>
          <a:xfrm>
            <a:off x="6209863" y="1284192"/>
            <a:ext cx="5491655" cy="357695"/>
          </a:xfrm>
        </p:spPr>
        <p:txBody>
          <a:bodyPr anchor="ctr">
            <a:noAutofit/>
          </a:bodyPr>
          <a:lstStyle>
            <a:lvl1pPr marL="0" indent="0">
              <a:buNone/>
              <a:defRPr sz="2200" b="0">
                <a:solidFill>
                  <a:schemeClr val="accent4"/>
                </a:solidFill>
                <a:latin typeface="Arial" panose="020B0604020202020204" pitchFamily="34" charset="0"/>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7" name="Date Placeholder 6"/>
          <p:cNvSpPr>
            <a:spLocks noGrp="1"/>
          </p:cNvSpPr>
          <p:nvPr>
            <p:ph type="dt" sz="half" idx="10"/>
          </p:nvPr>
        </p:nvSpPr>
        <p:spPr>
          <a:xfrm>
            <a:off x="1092983" y="6620256"/>
            <a:ext cx="1304544" cy="118872"/>
          </a:xfrm>
          <a:prstGeom prst="rect">
            <a:avLst/>
          </a:prstGeom>
        </p:spPr>
        <p:txBody>
          <a:bodyPr/>
          <a:lstStyle/>
          <a:p>
            <a:fld id="{44BC9C20-CF08-45A7-A84B-765F26C39643}" type="datetimeFigureOut">
              <a:rPr lang="en-US" smtClean="0"/>
              <a:t>9/10/2019</a:t>
            </a:fld>
            <a:endParaRPr lang="en-US"/>
          </a:p>
        </p:txBody>
      </p:sp>
      <p:sp>
        <p:nvSpPr>
          <p:cNvPr id="8" name="Footer Placeholder 7"/>
          <p:cNvSpPr>
            <a:spLocks noGrp="1"/>
          </p:cNvSpPr>
          <p:nvPr>
            <p:ph type="ftr" sz="quarter" idx="11"/>
          </p:nvPr>
        </p:nvSpPr>
        <p:spPr>
          <a:xfrm>
            <a:off x="2614299" y="6620256"/>
            <a:ext cx="5303520" cy="118872"/>
          </a:xfrm>
          <a:prstGeom prst="rect">
            <a:avLst/>
          </a:prstGeom>
        </p:spPr>
        <p:txBody>
          <a:bodyPr/>
          <a:lstStyle/>
          <a:p>
            <a:endParaRPr lang="en-US"/>
          </a:p>
        </p:txBody>
      </p:sp>
      <p:sp>
        <p:nvSpPr>
          <p:cNvPr id="9" name="Slide Number Placeholder 8"/>
          <p:cNvSpPr>
            <a:spLocks noGrp="1"/>
          </p:cNvSpPr>
          <p:nvPr>
            <p:ph type="sldNum" sz="quarter" idx="12"/>
          </p:nvPr>
        </p:nvSpPr>
        <p:spPr>
          <a:xfrm>
            <a:off x="502921" y="6620256"/>
            <a:ext cx="536448" cy="118872"/>
          </a:xfrm>
          <a:prstGeom prst="rect">
            <a:avLst/>
          </a:prstGeom>
        </p:spPr>
        <p:txBody>
          <a:bodyPr/>
          <a:lstStyle>
            <a:lvl1pPr>
              <a:defRPr/>
            </a:lvl1pPr>
          </a:lstStyle>
          <a:p>
            <a:fld id="{077F750A-EC46-4683-A8E7-D737BF1950C7}" type="slidenum">
              <a:rPr lang="en-US" smtClean="0"/>
              <a:t>‹#›</a:t>
            </a:fld>
            <a:endParaRPr lang="en-US"/>
          </a:p>
        </p:txBody>
      </p:sp>
      <p:sp>
        <p:nvSpPr>
          <p:cNvPr id="10" name="Content Placeholder 2"/>
          <p:cNvSpPr>
            <a:spLocks noGrp="1"/>
          </p:cNvSpPr>
          <p:nvPr>
            <p:ph sz="half" idx="13"/>
          </p:nvPr>
        </p:nvSpPr>
        <p:spPr>
          <a:xfrm>
            <a:off x="502920" y="1751728"/>
            <a:ext cx="5493389" cy="4423103"/>
          </a:xfrm>
        </p:spPr>
        <p:txBody>
          <a:bodyPr/>
          <a:lstStyle>
            <a:lvl1pPr>
              <a:defRPr sz="1575">
                <a:latin typeface="Arial" panose="020B0604020202020204" pitchFamily="34" charset="0"/>
              </a:defRPr>
            </a:lvl1pPr>
            <a:lvl2pPr>
              <a:defRPr sz="1425">
                <a:latin typeface="Arial" panose="020B0604020202020204" pitchFamily="34" charset="0"/>
              </a:defRPr>
            </a:lvl2pPr>
            <a:lvl3pPr marL="346075" indent="-171450">
              <a:defRPr sz="1275">
                <a:latin typeface="Arial" panose="020B0604020202020204" pitchFamily="34" charset="0"/>
              </a:defRPr>
            </a:lvl3pPr>
            <a:lvl4pPr>
              <a:defRPr sz="1275">
                <a:latin typeface="Arial" panose="020B0604020202020204" pitchFamily="34" charset="0"/>
              </a:defRPr>
            </a:lvl4pPr>
            <a:lvl5pPr>
              <a:defRPr sz="1125">
                <a:latin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3"/>
          <p:cNvSpPr>
            <a:spLocks noGrp="1"/>
          </p:cNvSpPr>
          <p:nvPr>
            <p:ph sz="half" idx="14"/>
          </p:nvPr>
        </p:nvSpPr>
        <p:spPr>
          <a:xfrm>
            <a:off x="6209863" y="1751728"/>
            <a:ext cx="5491655" cy="4423103"/>
          </a:xfrm>
        </p:spPr>
        <p:txBody>
          <a:bodyPr/>
          <a:lstStyle>
            <a:lvl1pPr>
              <a:defRPr sz="1575">
                <a:latin typeface="Arial" panose="020B0604020202020204" pitchFamily="34" charset="0"/>
              </a:defRPr>
            </a:lvl1pPr>
            <a:lvl2pPr>
              <a:defRPr sz="1425">
                <a:latin typeface="Arial" panose="020B0604020202020204" pitchFamily="34" charset="0"/>
              </a:defRPr>
            </a:lvl2pPr>
            <a:lvl3pPr>
              <a:defRPr sz="1275">
                <a:latin typeface="Arial" panose="020B0604020202020204" pitchFamily="34" charset="0"/>
              </a:defRPr>
            </a:lvl3pPr>
            <a:lvl4pPr>
              <a:defRPr sz="1275">
                <a:latin typeface="Arial" panose="020B0604020202020204" pitchFamily="34" charset="0"/>
              </a:defRPr>
            </a:lvl4pPr>
            <a:lvl5pPr>
              <a:defRPr sz="1125">
                <a:latin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1"/>
          <p:cNvSpPr>
            <a:spLocks noGrp="1"/>
          </p:cNvSpPr>
          <p:nvPr>
            <p:ph type="title" hasCustomPrompt="1"/>
          </p:nvPr>
        </p:nvSpPr>
        <p:spPr>
          <a:xfrm>
            <a:off x="502920" y="246887"/>
            <a:ext cx="11198597" cy="484632"/>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13" name="Text Placeholder 58"/>
          <p:cNvSpPr>
            <a:spLocks noGrp="1"/>
          </p:cNvSpPr>
          <p:nvPr>
            <p:ph type="body" sz="quarter" idx="15" hasCustomPrompt="1"/>
          </p:nvPr>
        </p:nvSpPr>
        <p:spPr>
          <a:xfrm>
            <a:off x="503239" y="731521"/>
            <a:ext cx="11198284" cy="390099"/>
          </a:xfrm>
        </p:spPr>
        <p:txBody>
          <a:bodyPr>
            <a:normAutofit/>
          </a:bodyPr>
          <a:lstStyle>
            <a:lvl1pPr>
              <a:defRPr sz="2400">
                <a:solidFill>
                  <a:schemeClr val="tx2"/>
                </a:solidFill>
                <a:latin typeface="Arial" panose="020B0604020202020204" pitchFamily="34" charset="0"/>
                <a:ea typeface="Roboto" pitchFamily="2" charset="0"/>
              </a:defRPr>
            </a:lvl1pPr>
            <a:lvl2pPr marL="0" indent="0">
              <a:buNone/>
              <a:defRPr>
                <a:solidFill>
                  <a:schemeClr val="accent1"/>
                </a:solidFill>
                <a:latin typeface="Roboto" pitchFamily="2" charset="0"/>
                <a:ea typeface="Roboto" pitchFamily="2" charset="0"/>
              </a:defRPr>
            </a:lvl2pPr>
          </a:lstStyle>
          <a:p>
            <a:pPr lvl="0"/>
            <a:r>
              <a:rPr lang="en-US" dirty="0"/>
              <a:t>Subhead goes here</a:t>
            </a:r>
          </a:p>
        </p:txBody>
      </p:sp>
    </p:spTree>
    <p:extLst>
      <p:ext uri="{BB962C8B-B14F-4D97-AF65-F5344CB8AC3E}">
        <p14:creationId xmlns:p14="http://schemas.microsoft.com/office/powerpoint/2010/main" val="8989382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Agilent 4:3 Content Imag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1097280" y="6618854"/>
            <a:ext cx="1304544" cy="118872"/>
          </a:xfrm>
          <a:prstGeom prst="rect">
            <a:avLst/>
          </a:prstGeom>
        </p:spPr>
        <p:txBody>
          <a:bodyPr/>
          <a:lstStyle>
            <a:lvl1pPr algn="l">
              <a:defRPr sz="700">
                <a:solidFill>
                  <a:schemeClr val="bg1"/>
                </a:solidFill>
              </a:defRPr>
            </a:lvl1pPr>
          </a:lstStyle>
          <a:p>
            <a:fld id="{44BC9C20-CF08-45A7-A84B-765F26C39643}" type="datetimeFigureOut">
              <a:rPr lang="en-US" smtClean="0"/>
              <a:t>9/10/2019</a:t>
            </a:fld>
            <a:endParaRPr lang="en-US"/>
          </a:p>
        </p:txBody>
      </p:sp>
      <p:sp>
        <p:nvSpPr>
          <p:cNvPr id="5" name="Footer Placeholder 4"/>
          <p:cNvSpPr>
            <a:spLocks noGrp="1"/>
          </p:cNvSpPr>
          <p:nvPr>
            <p:ph type="ftr" sz="quarter" idx="11"/>
          </p:nvPr>
        </p:nvSpPr>
        <p:spPr>
          <a:xfrm>
            <a:off x="2615184" y="6619947"/>
            <a:ext cx="5394960" cy="118872"/>
          </a:xfrm>
          <a:prstGeom prst="rect">
            <a:avLst/>
          </a:prstGeom>
        </p:spPr>
        <p:txBody>
          <a:bodyPr/>
          <a:lstStyle>
            <a:lvl1pPr algn="l">
              <a:defRPr sz="700">
                <a:solidFill>
                  <a:schemeClr val="bg1"/>
                </a:solidFill>
              </a:defRPr>
            </a:lvl1pPr>
          </a:lstStyle>
          <a:p>
            <a:endParaRPr lang="en-US"/>
          </a:p>
        </p:txBody>
      </p:sp>
      <p:sp>
        <p:nvSpPr>
          <p:cNvPr id="6" name="Slide Number Placeholder 5"/>
          <p:cNvSpPr>
            <a:spLocks noGrp="1"/>
          </p:cNvSpPr>
          <p:nvPr>
            <p:ph type="sldNum" sz="quarter" idx="12"/>
          </p:nvPr>
        </p:nvSpPr>
        <p:spPr>
          <a:xfrm>
            <a:off x="502920" y="6620256"/>
            <a:ext cx="536448" cy="118872"/>
          </a:xfrm>
          <a:prstGeom prst="rect">
            <a:avLst/>
          </a:prstGeom>
        </p:spPr>
        <p:txBody>
          <a:bodyPr/>
          <a:lstStyle>
            <a:lvl1pPr>
              <a:defRPr sz="700"/>
            </a:lvl1pPr>
          </a:lstStyle>
          <a:p>
            <a:fld id="{077F750A-EC46-4683-A8E7-D737BF1950C7}" type="slidenum">
              <a:rPr lang="en-US" smtClean="0"/>
              <a:t>‹#›</a:t>
            </a:fld>
            <a:endParaRPr lang="en-US"/>
          </a:p>
        </p:txBody>
      </p:sp>
      <p:sp>
        <p:nvSpPr>
          <p:cNvPr id="9" name="Picture Placeholder 8"/>
          <p:cNvSpPr>
            <a:spLocks noGrp="1"/>
          </p:cNvSpPr>
          <p:nvPr>
            <p:ph type="pic" sz="quarter" idx="14"/>
          </p:nvPr>
        </p:nvSpPr>
        <p:spPr>
          <a:xfrm>
            <a:off x="3989510" y="1287522"/>
            <a:ext cx="7712015" cy="4887306"/>
          </a:xfrm>
          <a:solidFill>
            <a:schemeClr val="bg2">
              <a:lumMod val="95000"/>
            </a:schemeClr>
          </a:solidFill>
        </p:spPr>
        <p:txBody>
          <a:bodyPr/>
          <a:lstStyle>
            <a:lvl1pPr>
              <a:defRPr/>
            </a:lvl1pPr>
          </a:lstStyle>
          <a:p>
            <a:r>
              <a:rPr lang="en-US"/>
              <a:t>Click icon to add picture</a:t>
            </a:r>
            <a:endParaRPr lang="en-US" dirty="0"/>
          </a:p>
        </p:txBody>
      </p:sp>
      <p:sp>
        <p:nvSpPr>
          <p:cNvPr id="10" name="Text Placeholder 58"/>
          <p:cNvSpPr>
            <a:spLocks noGrp="1"/>
          </p:cNvSpPr>
          <p:nvPr>
            <p:ph type="body" sz="quarter" idx="13" hasCustomPrompt="1"/>
          </p:nvPr>
        </p:nvSpPr>
        <p:spPr>
          <a:xfrm>
            <a:off x="503239" y="731521"/>
            <a:ext cx="11198284" cy="390099"/>
          </a:xfrm>
        </p:spPr>
        <p:txBody>
          <a:bodyPr>
            <a:normAutofit/>
          </a:bodyPr>
          <a:lstStyle>
            <a:lvl1pPr>
              <a:defRPr sz="2400">
                <a:solidFill>
                  <a:schemeClr val="tx2"/>
                </a:solidFill>
                <a:latin typeface="Arial" panose="020B0604020202020204" pitchFamily="34" charset="0"/>
                <a:ea typeface="Roboto" pitchFamily="2" charset="0"/>
              </a:defRPr>
            </a:lvl1pPr>
            <a:lvl2pPr>
              <a:defRPr sz="2400">
                <a:solidFill>
                  <a:schemeClr val="tx2"/>
                </a:solidFill>
                <a:latin typeface="Arial" panose="020B0604020202020204" pitchFamily="34" charset="0"/>
                <a:ea typeface="Roboto" pitchFamily="2" charset="0"/>
              </a:defRPr>
            </a:lvl2pPr>
          </a:lstStyle>
          <a:p>
            <a:pPr lvl="0"/>
            <a:r>
              <a:rPr lang="en-US" dirty="0"/>
              <a:t>Subhead goes here</a:t>
            </a:r>
          </a:p>
          <a:p>
            <a:pPr lvl="1"/>
            <a:endParaRPr lang="en-US" dirty="0"/>
          </a:p>
        </p:txBody>
      </p:sp>
      <p:sp>
        <p:nvSpPr>
          <p:cNvPr id="11" name="Title 1"/>
          <p:cNvSpPr>
            <a:spLocks noGrp="1"/>
          </p:cNvSpPr>
          <p:nvPr>
            <p:ph type="title" hasCustomPrompt="1"/>
          </p:nvPr>
        </p:nvSpPr>
        <p:spPr>
          <a:xfrm>
            <a:off x="502920" y="246888"/>
            <a:ext cx="11198597" cy="484632"/>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
        <p:nvSpPr>
          <p:cNvPr id="13" name="Content Placeholder 2"/>
          <p:cNvSpPr>
            <a:spLocks noGrp="1"/>
          </p:cNvSpPr>
          <p:nvPr>
            <p:ph sz="half" idx="1"/>
          </p:nvPr>
        </p:nvSpPr>
        <p:spPr>
          <a:xfrm>
            <a:off x="502920" y="1287522"/>
            <a:ext cx="3342005" cy="4887306"/>
          </a:xfrm>
        </p:spPr>
        <p:txBody>
          <a:bodyPr/>
          <a:lstStyle>
            <a:lvl1pPr>
              <a:defRPr sz="1575">
                <a:latin typeface="Arial" panose="020B0604020202020204" pitchFamily="34" charset="0"/>
              </a:defRPr>
            </a:lvl1pPr>
            <a:lvl2pPr>
              <a:defRPr sz="1425">
                <a:latin typeface="Arial" panose="020B0604020202020204" pitchFamily="34" charset="0"/>
              </a:defRPr>
            </a:lvl2pPr>
            <a:lvl3pPr marL="346075" indent="-171450">
              <a:defRPr sz="1275">
                <a:latin typeface="Arial" panose="020B0604020202020204" pitchFamily="34" charset="0"/>
              </a:defRPr>
            </a:lvl3pPr>
            <a:lvl4pPr>
              <a:defRPr sz="1275">
                <a:latin typeface="Arial" panose="020B0604020202020204" pitchFamily="34" charset="0"/>
              </a:defRPr>
            </a:lvl4pPr>
            <a:lvl5pPr>
              <a:defRPr sz="1125">
                <a:latin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06004824"/>
      </p:ext>
    </p:extLst>
  </p:cSld>
  <p:clrMapOvr>
    <a:masterClrMapping/>
  </p:clrMapOvr>
  <p:extLst mod="1">
    <p:ext uri="{DCECCB84-F9BA-43D5-87BE-67443E8EF086}">
      <p15:sldGuideLst xmlns:p15="http://schemas.microsoft.com/office/powerpoint/2012/main">
        <p15:guide id="3" orient="horz" pos="2160">
          <p15:clr>
            <a:srgbClr val="FBAE40"/>
          </p15:clr>
        </p15:guide>
        <p15:guide id="4" pos="288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Agilent 4:3 Image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04264" y="5241390"/>
            <a:ext cx="11147360" cy="1159410"/>
          </a:xfrm>
        </p:spPr>
        <p:txBody>
          <a:bodyPr/>
          <a:lstStyle>
            <a:lvl1pPr>
              <a:defRPr sz="1425">
                <a:latin typeface="Arial" panose="020B0604020202020204" pitchFamily="34" charset="0"/>
              </a:defRPr>
            </a:lvl1pPr>
            <a:lvl2pPr marL="0" indent="0">
              <a:buNone/>
              <a:defRPr sz="1125">
                <a:latin typeface="Arial" panose="020B0604020202020204" pitchFamily="34" charset="0"/>
              </a:defRPr>
            </a:lvl2pPr>
            <a:lvl3pPr marL="288036" indent="-137160">
              <a:defRPr sz="1125">
                <a:latin typeface="+mn-lt"/>
              </a:defRPr>
            </a:lvl3pPr>
            <a:lvl4pPr marL="411480" indent="-137160">
              <a:defRPr sz="1125">
                <a:latin typeface="+mn-lt"/>
              </a:defRPr>
            </a:lvl4pPr>
            <a:lvl5pPr marL="548640" indent="-137160">
              <a:defRPr sz="975">
                <a:latin typeface="+mn-lt"/>
              </a:defRPr>
            </a:lvl5pPr>
          </a:lstStyle>
          <a:p>
            <a:pPr lvl="0"/>
            <a:r>
              <a:rPr lang="en-US"/>
              <a:t>Edit Master text styles</a:t>
            </a:r>
          </a:p>
          <a:p>
            <a:pPr lvl="1"/>
            <a:r>
              <a:rPr lang="en-US"/>
              <a:t>Second level</a:t>
            </a:r>
          </a:p>
        </p:txBody>
      </p:sp>
      <p:sp>
        <p:nvSpPr>
          <p:cNvPr id="4" name="Date Placeholder 3"/>
          <p:cNvSpPr>
            <a:spLocks noGrp="1"/>
          </p:cNvSpPr>
          <p:nvPr>
            <p:ph type="dt" sz="half" idx="10"/>
          </p:nvPr>
        </p:nvSpPr>
        <p:spPr>
          <a:xfrm>
            <a:off x="1097280" y="6616700"/>
            <a:ext cx="1304544" cy="118872"/>
          </a:xfrm>
          <a:prstGeom prst="rect">
            <a:avLst/>
          </a:prstGeom>
        </p:spPr>
        <p:txBody>
          <a:bodyPr/>
          <a:lstStyle>
            <a:lvl1pPr algn="l">
              <a:defRPr sz="700">
                <a:solidFill>
                  <a:schemeClr val="bg1"/>
                </a:solidFill>
              </a:defRPr>
            </a:lvl1pPr>
          </a:lstStyle>
          <a:p>
            <a:fld id="{44BC9C20-CF08-45A7-A84B-765F26C39643}" type="datetimeFigureOut">
              <a:rPr lang="en-US" smtClean="0"/>
              <a:t>9/10/2019</a:t>
            </a:fld>
            <a:endParaRPr lang="en-US"/>
          </a:p>
        </p:txBody>
      </p:sp>
      <p:sp>
        <p:nvSpPr>
          <p:cNvPr id="5" name="Footer Placeholder 4"/>
          <p:cNvSpPr>
            <a:spLocks noGrp="1"/>
          </p:cNvSpPr>
          <p:nvPr>
            <p:ph type="ftr" sz="quarter" idx="11"/>
          </p:nvPr>
        </p:nvSpPr>
        <p:spPr>
          <a:xfrm>
            <a:off x="2615184" y="6619947"/>
            <a:ext cx="5394960" cy="118872"/>
          </a:xfrm>
          <a:prstGeom prst="rect">
            <a:avLst/>
          </a:prstGeom>
        </p:spPr>
        <p:txBody>
          <a:bodyPr/>
          <a:lstStyle>
            <a:lvl1pPr algn="l">
              <a:defRPr sz="700">
                <a:solidFill>
                  <a:schemeClr val="bg1"/>
                </a:solidFill>
              </a:defRPr>
            </a:lvl1pPr>
          </a:lstStyle>
          <a:p>
            <a:endParaRPr lang="en-US"/>
          </a:p>
        </p:txBody>
      </p:sp>
      <p:sp>
        <p:nvSpPr>
          <p:cNvPr id="6" name="Slide Number Placeholder 5"/>
          <p:cNvSpPr>
            <a:spLocks noGrp="1"/>
          </p:cNvSpPr>
          <p:nvPr>
            <p:ph type="sldNum" sz="quarter" idx="12"/>
          </p:nvPr>
        </p:nvSpPr>
        <p:spPr>
          <a:xfrm>
            <a:off x="502920" y="6620256"/>
            <a:ext cx="536448" cy="118872"/>
          </a:xfrm>
          <a:prstGeom prst="rect">
            <a:avLst/>
          </a:prstGeom>
        </p:spPr>
        <p:txBody>
          <a:bodyPr/>
          <a:lstStyle>
            <a:lvl1pPr>
              <a:defRPr sz="700" b="1"/>
            </a:lvl1pPr>
          </a:lstStyle>
          <a:p>
            <a:fld id="{077F750A-EC46-4683-A8E7-D737BF1950C7}" type="slidenum">
              <a:rPr lang="en-US" smtClean="0"/>
              <a:t>‹#›</a:t>
            </a:fld>
            <a:endParaRPr lang="en-US"/>
          </a:p>
        </p:txBody>
      </p:sp>
      <p:sp>
        <p:nvSpPr>
          <p:cNvPr id="9" name="Picture Placeholder 8"/>
          <p:cNvSpPr>
            <a:spLocks noGrp="1"/>
          </p:cNvSpPr>
          <p:nvPr>
            <p:ph type="pic" sz="quarter" idx="14"/>
          </p:nvPr>
        </p:nvSpPr>
        <p:spPr>
          <a:xfrm>
            <a:off x="502919" y="1322552"/>
            <a:ext cx="11201400" cy="3824542"/>
          </a:xfrm>
          <a:solidFill>
            <a:schemeClr val="bg2">
              <a:lumMod val="95000"/>
            </a:schemeClr>
          </a:solidFill>
        </p:spPr>
        <p:txBody>
          <a:bodyPr/>
          <a:lstStyle>
            <a:lvl1pPr>
              <a:defRPr/>
            </a:lvl1pPr>
          </a:lstStyle>
          <a:p>
            <a:r>
              <a:rPr lang="en-US"/>
              <a:t>Click icon to add picture</a:t>
            </a:r>
            <a:endParaRPr lang="en-US" dirty="0"/>
          </a:p>
        </p:txBody>
      </p:sp>
      <p:sp>
        <p:nvSpPr>
          <p:cNvPr id="10" name="Text Placeholder 58"/>
          <p:cNvSpPr>
            <a:spLocks noGrp="1"/>
          </p:cNvSpPr>
          <p:nvPr>
            <p:ph type="body" sz="quarter" idx="13" hasCustomPrompt="1"/>
          </p:nvPr>
        </p:nvSpPr>
        <p:spPr>
          <a:xfrm>
            <a:off x="503239" y="731521"/>
            <a:ext cx="11198284" cy="390099"/>
          </a:xfrm>
        </p:spPr>
        <p:txBody>
          <a:bodyPr>
            <a:normAutofit/>
          </a:bodyPr>
          <a:lstStyle>
            <a:lvl1pPr>
              <a:defRPr sz="2400">
                <a:solidFill>
                  <a:schemeClr val="tx2"/>
                </a:solidFill>
                <a:latin typeface="Arial" panose="020B0604020202020204" pitchFamily="34" charset="0"/>
                <a:ea typeface="Roboto" pitchFamily="2" charset="0"/>
              </a:defRPr>
            </a:lvl1pPr>
            <a:lvl2pPr>
              <a:defRPr sz="2400">
                <a:solidFill>
                  <a:schemeClr val="tx2"/>
                </a:solidFill>
                <a:latin typeface="Arial" panose="020B0604020202020204" pitchFamily="34" charset="0"/>
                <a:ea typeface="Roboto" pitchFamily="2" charset="0"/>
              </a:defRPr>
            </a:lvl2pPr>
          </a:lstStyle>
          <a:p>
            <a:pPr lvl="0"/>
            <a:r>
              <a:rPr lang="en-US" dirty="0"/>
              <a:t>Subhead goes here</a:t>
            </a:r>
          </a:p>
          <a:p>
            <a:pPr lvl="1"/>
            <a:endParaRPr lang="en-US" dirty="0"/>
          </a:p>
        </p:txBody>
      </p:sp>
      <p:sp>
        <p:nvSpPr>
          <p:cNvPr id="11" name="Title 1"/>
          <p:cNvSpPr>
            <a:spLocks noGrp="1"/>
          </p:cNvSpPr>
          <p:nvPr>
            <p:ph type="title" hasCustomPrompt="1"/>
          </p:nvPr>
        </p:nvSpPr>
        <p:spPr>
          <a:xfrm>
            <a:off x="502920" y="246888"/>
            <a:ext cx="11198597" cy="484632"/>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187569778"/>
      </p:ext>
    </p:extLst>
  </p:cSld>
  <p:clrMapOvr>
    <a:masterClrMapping/>
  </p:clrMapOvr>
  <p:extLst mod="1">
    <p:ext uri="{DCECCB84-F9BA-43D5-87BE-67443E8EF086}">
      <p15:sldGuideLst xmlns:p15="http://schemas.microsoft.com/office/powerpoint/2012/main">
        <p15:guide id="3" orient="horz" pos="2160">
          <p15:clr>
            <a:srgbClr val="FBAE40"/>
          </p15:clr>
        </p15:guide>
        <p15:guide id="4" pos="288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Agilent 4:3 Image">
    <p:spTree>
      <p:nvGrpSpPr>
        <p:cNvPr id="1" name=""/>
        <p:cNvGrpSpPr/>
        <p:nvPr/>
      </p:nvGrpSpPr>
      <p:grpSpPr>
        <a:xfrm>
          <a:off x="0" y="0"/>
          <a:ext cx="0" cy="0"/>
          <a:chOff x="0" y="0"/>
          <a:chExt cx="0" cy="0"/>
        </a:xfrm>
      </p:grpSpPr>
      <p:sp>
        <p:nvSpPr>
          <p:cNvPr id="9" name="Picture Placeholder 8"/>
          <p:cNvSpPr>
            <a:spLocks noGrp="1"/>
          </p:cNvSpPr>
          <p:nvPr>
            <p:ph type="pic" sz="quarter" idx="14"/>
          </p:nvPr>
        </p:nvSpPr>
        <p:spPr>
          <a:xfrm>
            <a:off x="64" y="1368728"/>
            <a:ext cx="12191936" cy="5114351"/>
          </a:xfrm>
          <a:solidFill>
            <a:schemeClr val="bg2">
              <a:lumMod val="95000"/>
            </a:schemeClr>
          </a:solidFill>
        </p:spPr>
        <p:txBody>
          <a:bodyPr/>
          <a:lstStyle>
            <a:lvl1pPr>
              <a:defRPr/>
            </a:lvl1pPr>
          </a:lstStyle>
          <a:p>
            <a:r>
              <a:rPr lang="en-US"/>
              <a:t>Click icon to add picture</a:t>
            </a:r>
            <a:endParaRPr lang="en-US" dirty="0"/>
          </a:p>
        </p:txBody>
      </p:sp>
      <p:sp>
        <p:nvSpPr>
          <p:cNvPr id="4" name="Date Placeholder 3"/>
          <p:cNvSpPr>
            <a:spLocks noGrp="1"/>
          </p:cNvSpPr>
          <p:nvPr>
            <p:ph type="dt" sz="half" idx="10"/>
          </p:nvPr>
        </p:nvSpPr>
        <p:spPr>
          <a:xfrm>
            <a:off x="1097280" y="6616700"/>
            <a:ext cx="1304544" cy="118872"/>
          </a:xfrm>
          <a:prstGeom prst="rect">
            <a:avLst/>
          </a:prstGeom>
        </p:spPr>
        <p:txBody>
          <a:bodyPr/>
          <a:lstStyle>
            <a:lvl1pPr algn="l">
              <a:defRPr sz="700">
                <a:solidFill>
                  <a:schemeClr val="bg1"/>
                </a:solidFill>
              </a:defRPr>
            </a:lvl1pPr>
          </a:lstStyle>
          <a:p>
            <a:fld id="{44BC9C20-CF08-45A7-A84B-765F26C39643}" type="datetimeFigureOut">
              <a:rPr lang="en-US" smtClean="0"/>
              <a:t>9/10/2019</a:t>
            </a:fld>
            <a:endParaRPr lang="en-US"/>
          </a:p>
        </p:txBody>
      </p:sp>
      <p:sp>
        <p:nvSpPr>
          <p:cNvPr id="5" name="Footer Placeholder 4"/>
          <p:cNvSpPr>
            <a:spLocks noGrp="1"/>
          </p:cNvSpPr>
          <p:nvPr>
            <p:ph type="ftr" sz="quarter" idx="11"/>
          </p:nvPr>
        </p:nvSpPr>
        <p:spPr>
          <a:xfrm>
            <a:off x="2615184" y="6619947"/>
            <a:ext cx="5394960" cy="118872"/>
          </a:xfrm>
          <a:prstGeom prst="rect">
            <a:avLst/>
          </a:prstGeom>
        </p:spPr>
        <p:txBody>
          <a:bodyPr/>
          <a:lstStyle>
            <a:lvl1pPr algn="l">
              <a:defRPr sz="700">
                <a:solidFill>
                  <a:schemeClr val="bg1"/>
                </a:solidFill>
              </a:defRPr>
            </a:lvl1pPr>
          </a:lstStyle>
          <a:p>
            <a:endParaRPr lang="en-US"/>
          </a:p>
        </p:txBody>
      </p:sp>
      <p:sp>
        <p:nvSpPr>
          <p:cNvPr id="6" name="Slide Number Placeholder 5"/>
          <p:cNvSpPr>
            <a:spLocks noGrp="1"/>
          </p:cNvSpPr>
          <p:nvPr>
            <p:ph type="sldNum" sz="quarter" idx="12"/>
          </p:nvPr>
        </p:nvSpPr>
        <p:spPr>
          <a:xfrm>
            <a:off x="502920" y="6620256"/>
            <a:ext cx="536448" cy="118872"/>
          </a:xfrm>
          <a:prstGeom prst="rect">
            <a:avLst/>
          </a:prstGeom>
        </p:spPr>
        <p:txBody>
          <a:bodyPr/>
          <a:lstStyle>
            <a:lvl1pPr>
              <a:defRPr sz="700"/>
            </a:lvl1pPr>
          </a:lstStyle>
          <a:p>
            <a:fld id="{077F750A-EC46-4683-A8E7-D737BF1950C7}" type="slidenum">
              <a:rPr lang="en-US" smtClean="0"/>
              <a:t>‹#›</a:t>
            </a:fld>
            <a:endParaRPr lang="en-US"/>
          </a:p>
        </p:txBody>
      </p:sp>
      <p:sp>
        <p:nvSpPr>
          <p:cNvPr id="8" name="Text Placeholder 58"/>
          <p:cNvSpPr>
            <a:spLocks noGrp="1"/>
          </p:cNvSpPr>
          <p:nvPr>
            <p:ph type="body" sz="quarter" idx="13" hasCustomPrompt="1"/>
          </p:nvPr>
        </p:nvSpPr>
        <p:spPr>
          <a:xfrm>
            <a:off x="503239" y="731521"/>
            <a:ext cx="11198284" cy="390099"/>
          </a:xfrm>
        </p:spPr>
        <p:txBody>
          <a:bodyPr>
            <a:normAutofit/>
          </a:bodyPr>
          <a:lstStyle>
            <a:lvl1pPr>
              <a:defRPr sz="2400">
                <a:solidFill>
                  <a:schemeClr val="tx2"/>
                </a:solidFill>
                <a:latin typeface="Arial" panose="020B0604020202020204" pitchFamily="34" charset="0"/>
                <a:ea typeface="Roboto" pitchFamily="2" charset="0"/>
              </a:defRPr>
            </a:lvl1pPr>
            <a:lvl2pPr>
              <a:defRPr sz="2400">
                <a:solidFill>
                  <a:schemeClr val="tx2"/>
                </a:solidFill>
                <a:latin typeface="Arial" panose="020B0604020202020204" pitchFamily="34" charset="0"/>
                <a:ea typeface="Roboto" pitchFamily="2" charset="0"/>
              </a:defRPr>
            </a:lvl2pPr>
          </a:lstStyle>
          <a:p>
            <a:pPr lvl="0"/>
            <a:r>
              <a:rPr lang="en-US" dirty="0"/>
              <a:t>Subhead goes here</a:t>
            </a:r>
          </a:p>
          <a:p>
            <a:pPr lvl="1"/>
            <a:endParaRPr lang="en-US" dirty="0"/>
          </a:p>
        </p:txBody>
      </p:sp>
      <p:sp>
        <p:nvSpPr>
          <p:cNvPr id="10" name="Title 1"/>
          <p:cNvSpPr>
            <a:spLocks noGrp="1"/>
          </p:cNvSpPr>
          <p:nvPr>
            <p:ph type="title" hasCustomPrompt="1"/>
          </p:nvPr>
        </p:nvSpPr>
        <p:spPr>
          <a:xfrm>
            <a:off x="502920" y="246888"/>
            <a:ext cx="11198597" cy="484632"/>
          </a:xfrm>
        </p:spPr>
        <p:txBody>
          <a:bodyPr anchor="t" anchorCtr="0">
            <a:normAutofit/>
          </a:bodyPr>
          <a:lstStyle>
            <a:lvl1pPr>
              <a:defRPr sz="2800" b="0" i="0">
                <a:latin typeface="Arial" panose="020B0604020202020204" pitchFamily="34" charset="0"/>
                <a:ea typeface="Roboto Medium" panose="02000000000000000000" pitchFamily="2"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87797468"/>
      </p:ext>
    </p:extLst>
  </p:cSld>
  <p:clrMapOvr>
    <a:masterClrMapping/>
  </p:clrMapOvr>
  <p:extLst mod="1">
    <p:ext uri="{DCECCB84-F9BA-43D5-87BE-67443E8EF086}">
      <p15:sldGuideLst xmlns:p15="http://schemas.microsoft.com/office/powerpoint/2012/main">
        <p15:guide id="3" orient="horz" pos="2160">
          <p15:clr>
            <a:srgbClr val="FBAE40"/>
          </p15:clr>
        </p15:guide>
        <p15:guide id="4" pos="288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Agilent 4:3 End">
    <p:spTree>
      <p:nvGrpSpPr>
        <p:cNvPr id="1" name=""/>
        <p:cNvGrpSpPr/>
        <p:nvPr/>
      </p:nvGrpSpPr>
      <p:grpSpPr>
        <a:xfrm>
          <a:off x="0" y="0"/>
          <a:ext cx="0" cy="0"/>
          <a:chOff x="0" y="0"/>
          <a:chExt cx="0" cy="0"/>
        </a:xfrm>
      </p:grpSpPr>
      <p:grpSp>
        <p:nvGrpSpPr>
          <p:cNvPr id="8" name="Group 7"/>
          <p:cNvGrpSpPr/>
          <p:nvPr/>
        </p:nvGrpSpPr>
        <p:grpSpPr>
          <a:xfrm>
            <a:off x="-1" y="-1"/>
            <a:ext cx="12192001" cy="6872941"/>
            <a:chOff x="-1" y="-1"/>
            <a:chExt cx="9144001" cy="6872941"/>
          </a:xfrm>
        </p:grpSpPr>
        <p:grpSp>
          <p:nvGrpSpPr>
            <p:cNvPr id="7" name="Group 6"/>
            <p:cNvGrpSpPr/>
            <p:nvPr/>
          </p:nvGrpSpPr>
          <p:grpSpPr>
            <a:xfrm>
              <a:off x="-1" y="-1"/>
              <a:ext cx="9144001" cy="6872941"/>
              <a:chOff x="-1" y="-1"/>
              <a:chExt cx="9144001" cy="6872941"/>
            </a:xfrm>
          </p:grpSpPr>
          <p:sp>
            <p:nvSpPr>
              <p:cNvPr id="22" name="Rectangle 21"/>
              <p:cNvSpPr/>
              <p:nvPr/>
            </p:nvSpPr>
            <p:spPr>
              <a:xfrm>
                <a:off x="5939119" y="-1"/>
                <a:ext cx="465877" cy="68729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Arial" panose="020B0604020202020204" pitchFamily="34" charset="0"/>
                </a:endParaRPr>
              </a:p>
            </p:txBody>
          </p:sp>
          <p:sp>
            <p:nvSpPr>
              <p:cNvPr id="23" name="Rectangle 22"/>
              <p:cNvSpPr/>
              <p:nvPr/>
            </p:nvSpPr>
            <p:spPr>
              <a:xfrm>
                <a:off x="-1" y="-1"/>
                <a:ext cx="5939119" cy="68729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latin typeface="Arial" panose="020B0604020202020204" pitchFamily="34" charset="0"/>
                </a:endParaRPr>
              </a:p>
            </p:txBody>
          </p:sp>
          <p:sp>
            <p:nvSpPr>
              <p:cNvPr id="24" name="Rectangle 23"/>
              <p:cNvSpPr/>
              <p:nvPr/>
            </p:nvSpPr>
            <p:spPr>
              <a:xfrm>
                <a:off x="7548060" y="-1"/>
                <a:ext cx="1595940" cy="68729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latin typeface="Arial" panose="020B0604020202020204" pitchFamily="34" charset="0"/>
                </a:endParaRPr>
              </a:p>
            </p:txBody>
          </p:sp>
          <p:sp>
            <p:nvSpPr>
              <p:cNvPr id="25" name="Rectangle 24"/>
              <p:cNvSpPr/>
              <p:nvPr/>
            </p:nvSpPr>
            <p:spPr>
              <a:xfrm>
                <a:off x="6404996" y="-1"/>
                <a:ext cx="1143065" cy="687294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Arial" panose="020B0604020202020204" pitchFamily="34" charset="0"/>
                </a:endParaRPr>
              </a:p>
            </p:txBody>
          </p:sp>
        </p:grpSp>
        <p:pic>
          <p:nvPicPr>
            <p:cNvPr id="26" name="Picture 2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grpSp>
      <p:sp>
        <p:nvSpPr>
          <p:cNvPr id="2" name="Title 1"/>
          <p:cNvSpPr>
            <a:spLocks noGrp="1"/>
          </p:cNvSpPr>
          <p:nvPr>
            <p:ph type="ctrTitle" hasCustomPrompt="1"/>
          </p:nvPr>
        </p:nvSpPr>
        <p:spPr bwMode="white">
          <a:xfrm>
            <a:off x="476105" y="1109601"/>
            <a:ext cx="7143939" cy="3858689"/>
          </a:xfrm>
        </p:spPr>
        <p:txBody>
          <a:bodyPr lIns="0" tIns="0" rIns="0" bIns="0" anchor="t" anchorCtr="0">
            <a:normAutofit/>
          </a:bodyPr>
          <a:lstStyle>
            <a:lvl1pPr algn="l">
              <a:defRPr sz="6000" b="0" i="0">
                <a:solidFill>
                  <a:schemeClr val="bg1"/>
                </a:solidFill>
                <a:latin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bwMode="white">
          <a:xfrm>
            <a:off x="502920" y="5226073"/>
            <a:ext cx="7143939" cy="1137771"/>
          </a:xfrm>
        </p:spPr>
        <p:txBody>
          <a:bodyPr lIns="0" tIns="0" rIns="0" bIns="0" anchor="t" anchorCtr="0">
            <a:normAutofit/>
          </a:bodyPr>
          <a:lstStyle>
            <a:lvl1pPr marL="0" indent="0" algn="l">
              <a:spcBef>
                <a:spcPts val="225"/>
              </a:spcBef>
              <a:buNone/>
              <a:defRPr sz="1800">
                <a:solidFill>
                  <a:schemeClr val="bg1"/>
                </a:solidFill>
                <a:latin typeface="Arial" panose="020B0604020202020204" pitchFamily="34" charset="0"/>
                <a:ea typeface="Roboto" pitchFamily="2" charset="0"/>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4" name="Date Placeholder 3"/>
          <p:cNvSpPr>
            <a:spLocks noGrp="1"/>
          </p:cNvSpPr>
          <p:nvPr>
            <p:ph type="dt" sz="half" idx="10"/>
          </p:nvPr>
        </p:nvSpPr>
        <p:spPr bwMode="gray">
          <a:xfrm>
            <a:off x="1097280" y="6621625"/>
            <a:ext cx="1304544" cy="118872"/>
          </a:xfrm>
          <a:prstGeom prst="rect">
            <a:avLst/>
          </a:prstGeom>
        </p:spPr>
        <p:txBody>
          <a:bodyPr/>
          <a:lstStyle>
            <a:lvl1pPr algn="l">
              <a:defRPr sz="700">
                <a:solidFill>
                  <a:schemeClr val="bg1"/>
                </a:solidFill>
              </a:defRPr>
            </a:lvl1pPr>
          </a:lstStyle>
          <a:p>
            <a:fld id="{44BC9C20-CF08-45A7-A84B-765F26C39643}" type="datetimeFigureOut">
              <a:rPr lang="en-US" smtClean="0"/>
              <a:t>9/10/2019</a:t>
            </a:fld>
            <a:endParaRPr lang="en-US"/>
          </a:p>
        </p:txBody>
      </p:sp>
      <p:sp>
        <p:nvSpPr>
          <p:cNvPr id="5" name="Footer Placeholder 4"/>
          <p:cNvSpPr>
            <a:spLocks noGrp="1"/>
          </p:cNvSpPr>
          <p:nvPr>
            <p:ph type="ftr" sz="quarter" idx="11"/>
          </p:nvPr>
        </p:nvSpPr>
        <p:spPr bwMode="gray">
          <a:xfrm>
            <a:off x="2615184" y="6621625"/>
            <a:ext cx="4937760" cy="118872"/>
          </a:xfrm>
          <a:prstGeom prst="rect">
            <a:avLst/>
          </a:prstGeom>
        </p:spPr>
        <p:txBody>
          <a:bodyPr/>
          <a:lstStyle>
            <a:lvl1pPr algn="l">
              <a:defRPr sz="700">
                <a:solidFill>
                  <a:schemeClr val="bg1"/>
                </a:solidFill>
              </a:defRPr>
            </a:lvl1pPr>
          </a:lstStyle>
          <a:p>
            <a:endParaRPr lang="en-US"/>
          </a:p>
        </p:txBody>
      </p:sp>
      <p:sp>
        <p:nvSpPr>
          <p:cNvPr id="6" name="Slide Number Placeholder 5"/>
          <p:cNvSpPr>
            <a:spLocks noGrp="1"/>
          </p:cNvSpPr>
          <p:nvPr>
            <p:ph type="sldNum" sz="quarter" idx="12"/>
          </p:nvPr>
        </p:nvSpPr>
        <p:spPr bwMode="gray">
          <a:xfrm>
            <a:off x="502920" y="6621625"/>
            <a:ext cx="530352" cy="118872"/>
          </a:xfrm>
          <a:prstGeom prst="rect">
            <a:avLst/>
          </a:prstGeom>
        </p:spPr>
        <p:txBody>
          <a:bodyPr/>
          <a:lstStyle>
            <a:lvl1pPr>
              <a:defRPr sz="700" b="1" i="0">
                <a:solidFill>
                  <a:schemeClr val="bg1"/>
                </a:solidFill>
                <a:latin typeface="Arial" panose="020B0604020202020204" pitchFamily="34" charset="0"/>
                <a:ea typeface="Roboto" pitchFamily="2" charset="0"/>
                <a:cs typeface="Arial" panose="020B0604020202020204" pitchFamily="34" charset="0"/>
              </a:defRPr>
            </a:lvl1pPr>
          </a:lstStyle>
          <a:p>
            <a:fld id="{077F750A-EC46-4683-A8E7-D737BF1950C7}" type="slidenum">
              <a:rPr lang="en-US" smtClean="0"/>
              <a:t>‹#›</a:t>
            </a:fld>
            <a:endParaRPr lang="en-US"/>
          </a:p>
        </p:txBody>
      </p:sp>
    </p:spTree>
    <p:extLst>
      <p:ext uri="{BB962C8B-B14F-4D97-AF65-F5344CB8AC3E}">
        <p14:creationId xmlns:p14="http://schemas.microsoft.com/office/powerpoint/2010/main" val="187728379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29FD2-885A-444E-8A93-023A47F3132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30FE6CF-04A1-4E0A-B291-471DF659F0C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6AC9D4-ED1F-4F99-AF91-2C6E5A97CB26}"/>
              </a:ext>
            </a:extLst>
          </p:cNvPr>
          <p:cNvSpPr>
            <a:spLocks noGrp="1"/>
          </p:cNvSpPr>
          <p:nvPr>
            <p:ph type="dt" sz="half" idx="10"/>
          </p:nvPr>
        </p:nvSpPr>
        <p:spPr/>
        <p:txBody>
          <a:bodyPr/>
          <a:lstStyle/>
          <a:p>
            <a:fld id="{44BC9C20-CF08-45A7-A84B-765F26C39643}" type="datetimeFigureOut">
              <a:rPr lang="en-US" smtClean="0"/>
              <a:t>9/10/2019</a:t>
            </a:fld>
            <a:endParaRPr lang="en-US"/>
          </a:p>
        </p:txBody>
      </p:sp>
      <p:sp>
        <p:nvSpPr>
          <p:cNvPr id="5" name="Footer Placeholder 4">
            <a:extLst>
              <a:ext uri="{FF2B5EF4-FFF2-40B4-BE49-F238E27FC236}">
                <a16:creationId xmlns:a16="http://schemas.microsoft.com/office/drawing/2014/main" id="{102F4FE6-B032-4534-8613-8142BE7492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F4EFFA-D088-407F-8434-13B760003C6F}"/>
              </a:ext>
            </a:extLst>
          </p:cNvPr>
          <p:cNvSpPr>
            <a:spLocks noGrp="1"/>
          </p:cNvSpPr>
          <p:nvPr>
            <p:ph type="sldNum" sz="quarter" idx="12"/>
          </p:nvPr>
        </p:nvSpPr>
        <p:spPr/>
        <p:txBody>
          <a:bodyPr/>
          <a:lstStyle/>
          <a:p>
            <a:fld id="{077F750A-EC46-4683-A8E7-D737BF1950C7}" type="slidenum">
              <a:rPr lang="en-US" smtClean="0"/>
              <a:t>‹#›</a:t>
            </a:fld>
            <a:endParaRPr lang="en-US"/>
          </a:p>
        </p:txBody>
      </p:sp>
    </p:spTree>
    <p:extLst>
      <p:ext uri="{BB962C8B-B14F-4D97-AF65-F5344CB8AC3E}">
        <p14:creationId xmlns:p14="http://schemas.microsoft.com/office/powerpoint/2010/main" val="228601634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35553-3173-45EB-A071-3A81529A216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F3208AE-AAFA-4CA7-A7B9-2254C1DBDC0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FF1B3DE-FCCF-4855-95AD-684FB5401D0B}"/>
              </a:ext>
            </a:extLst>
          </p:cNvPr>
          <p:cNvSpPr>
            <a:spLocks noGrp="1"/>
          </p:cNvSpPr>
          <p:nvPr>
            <p:ph type="dt" sz="half" idx="10"/>
          </p:nvPr>
        </p:nvSpPr>
        <p:spPr/>
        <p:txBody>
          <a:bodyPr/>
          <a:lstStyle/>
          <a:p>
            <a:fld id="{44BC9C20-CF08-45A7-A84B-765F26C39643}" type="datetimeFigureOut">
              <a:rPr lang="en-US" smtClean="0"/>
              <a:t>9/10/2019</a:t>
            </a:fld>
            <a:endParaRPr lang="en-US"/>
          </a:p>
        </p:txBody>
      </p:sp>
      <p:sp>
        <p:nvSpPr>
          <p:cNvPr id="5" name="Footer Placeholder 4">
            <a:extLst>
              <a:ext uri="{FF2B5EF4-FFF2-40B4-BE49-F238E27FC236}">
                <a16:creationId xmlns:a16="http://schemas.microsoft.com/office/drawing/2014/main" id="{0660BDA7-FB49-4286-9299-7617E7037A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60B010-1D8F-4326-9794-95864FD8AD2F}"/>
              </a:ext>
            </a:extLst>
          </p:cNvPr>
          <p:cNvSpPr>
            <a:spLocks noGrp="1"/>
          </p:cNvSpPr>
          <p:nvPr>
            <p:ph type="sldNum" sz="quarter" idx="12"/>
          </p:nvPr>
        </p:nvSpPr>
        <p:spPr/>
        <p:txBody>
          <a:bodyPr/>
          <a:lstStyle/>
          <a:p>
            <a:fld id="{077F750A-EC46-4683-A8E7-D737BF1950C7}" type="slidenum">
              <a:rPr lang="en-US" smtClean="0"/>
              <a:t>‹#›</a:t>
            </a:fld>
            <a:endParaRPr lang="en-US"/>
          </a:p>
        </p:txBody>
      </p:sp>
    </p:spTree>
    <p:extLst>
      <p:ext uri="{BB962C8B-B14F-4D97-AF65-F5344CB8AC3E}">
        <p14:creationId xmlns:p14="http://schemas.microsoft.com/office/powerpoint/2010/main" val="32228319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18418-35CD-4CEE-8E8F-CA70C0D9D8D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1E69CC6-0B10-4AAE-B80D-6752B9CE6BED}"/>
              </a:ext>
            </a:extLst>
          </p:cNvPr>
          <p:cNvSpPr>
            <a:spLocks noGrp="1"/>
          </p:cNvSpPr>
          <p:nvPr>
            <p:ph type="dt" sz="half" idx="10"/>
          </p:nvPr>
        </p:nvSpPr>
        <p:spPr/>
        <p:txBody>
          <a:bodyPr/>
          <a:lstStyle/>
          <a:p>
            <a:fld id="{44BC9C20-CF08-45A7-A84B-765F26C39643}" type="datetimeFigureOut">
              <a:rPr lang="en-US" smtClean="0"/>
              <a:t>9/10/2019</a:t>
            </a:fld>
            <a:endParaRPr lang="en-US"/>
          </a:p>
        </p:txBody>
      </p:sp>
      <p:sp>
        <p:nvSpPr>
          <p:cNvPr id="4" name="Footer Placeholder 3">
            <a:extLst>
              <a:ext uri="{FF2B5EF4-FFF2-40B4-BE49-F238E27FC236}">
                <a16:creationId xmlns:a16="http://schemas.microsoft.com/office/drawing/2014/main" id="{6D70FF4D-D9BF-4482-ACCD-1937CD465D2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9F78221-4575-4179-AC45-8894E214C947}"/>
              </a:ext>
            </a:extLst>
          </p:cNvPr>
          <p:cNvSpPr>
            <a:spLocks noGrp="1"/>
          </p:cNvSpPr>
          <p:nvPr>
            <p:ph type="sldNum" sz="quarter" idx="12"/>
          </p:nvPr>
        </p:nvSpPr>
        <p:spPr/>
        <p:txBody>
          <a:bodyPr/>
          <a:lstStyle/>
          <a:p>
            <a:fld id="{077F750A-EC46-4683-A8E7-D737BF1950C7}" type="slidenum">
              <a:rPr lang="en-US" smtClean="0"/>
              <a:t>‹#›</a:t>
            </a:fld>
            <a:endParaRPr lang="en-US"/>
          </a:p>
        </p:txBody>
      </p:sp>
    </p:spTree>
    <p:extLst>
      <p:ext uri="{BB962C8B-B14F-4D97-AF65-F5344CB8AC3E}">
        <p14:creationId xmlns:p14="http://schemas.microsoft.com/office/powerpoint/2010/main" val="1964474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image" Target="../media/image5.png"/><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theme" Target="../theme/theme2.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0" y="6482602"/>
            <a:ext cx="12192000" cy="377952"/>
            <a:chOff x="0" y="6482602"/>
            <a:chExt cx="12192000" cy="377952"/>
          </a:xfrm>
        </p:grpSpPr>
        <p:pic>
          <p:nvPicPr>
            <p:cNvPr id="13" name="Picture 12"/>
            <p:cNvPicPr>
              <a:picLocks noChangeAspect="1"/>
            </p:cNvPicPr>
            <p:nvPr/>
          </p:nvPicPr>
          <p:blipFill>
            <a:blip r:embed="rId26" cstate="email">
              <a:extLst>
                <a:ext uri="{28A0092B-C50C-407E-A947-70E740481C1C}">
                  <a14:useLocalDpi xmlns:a14="http://schemas.microsoft.com/office/drawing/2010/main"/>
                </a:ext>
              </a:extLst>
            </a:blip>
            <a:stretch>
              <a:fillRect/>
            </a:stretch>
          </p:blipFill>
          <p:spPr>
            <a:xfrm>
              <a:off x="0" y="6482602"/>
              <a:ext cx="12192000" cy="377952"/>
            </a:xfrm>
            <a:prstGeom prst="rect">
              <a:avLst/>
            </a:prstGeom>
          </p:spPr>
        </p:pic>
        <p:pic>
          <p:nvPicPr>
            <p:cNvPr id="11" name="Picture 10"/>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504" y="6487228"/>
              <a:ext cx="12190992" cy="371825"/>
            </a:xfrm>
            <a:prstGeom prst="rect">
              <a:avLst/>
            </a:prstGeom>
          </p:spPr>
        </p:pic>
      </p:grpSp>
      <p:sp>
        <p:nvSpPr>
          <p:cNvPr id="2" name="Title Placeholder 1"/>
          <p:cNvSpPr>
            <a:spLocks noGrp="1"/>
          </p:cNvSpPr>
          <p:nvPr>
            <p:ph type="title"/>
          </p:nvPr>
        </p:nvSpPr>
        <p:spPr>
          <a:xfrm>
            <a:off x="498491" y="248556"/>
            <a:ext cx="11194268" cy="905495"/>
          </a:xfrm>
          <a:prstGeom prst="rect">
            <a:avLst/>
          </a:prstGeom>
        </p:spPr>
        <p:txBody>
          <a:bodyPr vert="horz" lIns="0" tIns="45720" rIns="91440" bIns="45720" rtlCol="0" anchor="t"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498491" y="1291996"/>
            <a:ext cx="11194268" cy="4668376"/>
          </a:xfrm>
          <a:prstGeom prst="rect">
            <a:avLst/>
          </a:prstGeom>
        </p:spPr>
        <p:txBody>
          <a:bodyPr vert="horz" lIns="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bwMode="white">
          <a:xfrm>
            <a:off x="2614298" y="6620256"/>
            <a:ext cx="5303520" cy="118872"/>
          </a:xfrm>
          <a:prstGeom prst="rect">
            <a:avLst/>
          </a:prstGeom>
        </p:spPr>
        <p:txBody>
          <a:bodyPr vert="horz" lIns="0" tIns="0" rIns="0" bIns="0" rtlCol="0" anchor="ctr"/>
          <a:lstStyle>
            <a:lvl1pPr algn="l">
              <a:defRPr sz="800">
                <a:solidFill>
                  <a:schemeClr val="bg1"/>
                </a:solidFill>
                <a:latin typeface="Arial" panose="020B0604020202020204" pitchFamily="34" charset="0"/>
                <a:cs typeface="Arial" panose="020B0604020202020204" pitchFamily="34" charset="0"/>
              </a:defRPr>
            </a:lvl1pPr>
          </a:lstStyle>
          <a:p>
            <a:r>
              <a:rPr lang="en-US"/>
              <a:t>Title                             Confidentiality label                              Regulatory statement (if applicable)</a:t>
            </a:r>
            <a:endParaRPr lang="en-US" dirty="0"/>
          </a:p>
        </p:txBody>
      </p:sp>
      <p:sp>
        <p:nvSpPr>
          <p:cNvPr id="4" name="Date Placeholder 3"/>
          <p:cNvSpPr>
            <a:spLocks noGrp="1"/>
          </p:cNvSpPr>
          <p:nvPr>
            <p:ph type="dt" sz="half" idx="2"/>
          </p:nvPr>
        </p:nvSpPr>
        <p:spPr bwMode="white">
          <a:xfrm>
            <a:off x="1092982" y="6620256"/>
            <a:ext cx="1055857" cy="118872"/>
          </a:xfrm>
          <a:prstGeom prst="rect">
            <a:avLst/>
          </a:prstGeom>
        </p:spPr>
        <p:txBody>
          <a:bodyPr vert="horz" lIns="0" tIns="0" rIns="0" bIns="0" rtlCol="0" anchor="ctr"/>
          <a:lstStyle>
            <a:lvl1pPr marL="0" algn="l" defTabSz="685800" rtl="0" eaLnBrk="1" latinLnBrk="0" hangingPunct="1">
              <a:defRPr lang="en-US" sz="800" kern="1200" smtClean="0">
                <a:solidFill>
                  <a:schemeClr val="bg1"/>
                </a:solidFill>
                <a:latin typeface="Arial" panose="020B0604020202020204" pitchFamily="34" charset="0"/>
                <a:ea typeface="+mn-ea"/>
                <a:cs typeface="Arial" panose="020B0604020202020204" pitchFamily="34" charset="0"/>
              </a:defRPr>
            </a:lvl1pPr>
          </a:lstStyle>
          <a:p>
            <a:fld id="{569E21CD-4F1F-40FC-B312-9C535C61FD64}" type="datetime4">
              <a:rPr lang="en-US" smtClean="0"/>
              <a:pPr/>
              <a:t>September 10, 2019</a:t>
            </a:fld>
            <a:endParaRPr lang="en-US" dirty="0"/>
          </a:p>
        </p:txBody>
      </p:sp>
      <p:sp>
        <p:nvSpPr>
          <p:cNvPr id="6" name="Slide Number Placeholder 5"/>
          <p:cNvSpPr>
            <a:spLocks noGrp="1"/>
          </p:cNvSpPr>
          <p:nvPr>
            <p:ph type="sldNum" sz="quarter" idx="4"/>
          </p:nvPr>
        </p:nvSpPr>
        <p:spPr bwMode="white">
          <a:xfrm>
            <a:off x="502920" y="6620256"/>
            <a:ext cx="434347" cy="118872"/>
          </a:xfrm>
          <a:prstGeom prst="rect">
            <a:avLst/>
          </a:prstGeom>
        </p:spPr>
        <p:txBody>
          <a:bodyPr vert="horz" lIns="0" tIns="0" rIns="0" bIns="0" rtlCol="0" anchor="ctr"/>
          <a:lstStyle>
            <a:lvl1pPr marL="0" algn="l" defTabSz="685800" rtl="0" eaLnBrk="1" latinLnBrk="0" hangingPunct="1">
              <a:defRPr lang="en-US" sz="800" b="1" i="0" kern="1200" smtClean="0">
                <a:solidFill>
                  <a:schemeClr val="bg1"/>
                </a:solidFill>
                <a:latin typeface="Arial" panose="020B0604020202020204" pitchFamily="34" charset="0"/>
                <a:ea typeface="Roboto" pitchFamily="2" charset="0"/>
                <a:cs typeface="Arial" panose="020B0604020202020204" pitchFamily="34" charset="0"/>
              </a:defRPr>
            </a:lvl1pPr>
          </a:lstStyle>
          <a:p>
            <a:fld id="{CBD803B2-A378-42BD-B5EC-F7748F169FE0}" type="slidenum">
              <a:rPr lang="en-US" smtClean="0"/>
              <a:pPr/>
              <a:t>‹#›</a:t>
            </a:fld>
            <a:endParaRPr lang="en-US" dirty="0"/>
          </a:p>
        </p:txBody>
      </p:sp>
      <p:sp>
        <p:nvSpPr>
          <p:cNvPr id="40" name="Footer Placeholder 4"/>
          <p:cNvSpPr>
            <a:spLocks noGrp="1"/>
          </p:cNvSpPr>
          <p:nvPr>
            <p:ph type="ftr" sz="quarter" idx="3"/>
          </p:nvPr>
        </p:nvSpPr>
        <p:spPr bwMode="white">
          <a:xfrm>
            <a:off x="2614298" y="6620256"/>
            <a:ext cx="5303520" cy="118872"/>
          </a:xfrm>
          <a:prstGeom prst="rect">
            <a:avLst/>
          </a:prstGeom>
        </p:spPr>
        <p:txBody>
          <a:bodyPr vert="horz" lIns="0" tIns="0" rIns="0" bIns="0" rtlCol="0" anchor="ctr"/>
          <a:lstStyle>
            <a:lvl1pPr algn="l">
              <a:defRPr sz="800">
                <a:solidFill>
                  <a:schemeClr val="bg1"/>
                </a:solidFill>
                <a:latin typeface="Arial" panose="020B0604020202020204" pitchFamily="34" charset="0"/>
                <a:cs typeface="Arial" panose="020B0604020202020204" pitchFamily="34" charset="0"/>
              </a:defRPr>
            </a:lvl1pPr>
          </a:lstStyle>
          <a:p>
            <a:endParaRPr lang="en-US"/>
          </a:p>
        </p:txBody>
      </p:sp>
      <p:sp>
        <p:nvSpPr>
          <p:cNvPr id="41" name="Date Placeholder 3"/>
          <p:cNvSpPr>
            <a:spLocks noGrp="1"/>
          </p:cNvSpPr>
          <p:nvPr>
            <p:ph type="dt" sz="half" idx="2"/>
          </p:nvPr>
        </p:nvSpPr>
        <p:spPr bwMode="white">
          <a:xfrm>
            <a:off x="1092982" y="6620256"/>
            <a:ext cx="1055857" cy="118872"/>
          </a:xfrm>
          <a:prstGeom prst="rect">
            <a:avLst/>
          </a:prstGeom>
        </p:spPr>
        <p:txBody>
          <a:bodyPr vert="horz" lIns="0" tIns="0" rIns="0" bIns="0" rtlCol="0" anchor="ctr"/>
          <a:lstStyle>
            <a:lvl1pPr marL="0" algn="l" defTabSz="685800" rtl="0" eaLnBrk="1" latinLnBrk="0" hangingPunct="1">
              <a:defRPr lang="en-US" sz="800" kern="1200" smtClean="0">
                <a:solidFill>
                  <a:schemeClr val="bg1"/>
                </a:solidFill>
                <a:latin typeface="Arial" panose="020B0604020202020204" pitchFamily="34" charset="0"/>
                <a:ea typeface="+mn-ea"/>
                <a:cs typeface="Arial" panose="020B0604020202020204" pitchFamily="34" charset="0"/>
              </a:defRPr>
            </a:lvl1pPr>
          </a:lstStyle>
          <a:p>
            <a:fld id="{44BC9C20-CF08-45A7-A84B-765F26C39643}" type="datetimeFigureOut">
              <a:rPr lang="en-US" smtClean="0"/>
              <a:t>9/10/2019</a:t>
            </a:fld>
            <a:endParaRPr lang="en-US"/>
          </a:p>
        </p:txBody>
      </p:sp>
      <p:sp>
        <p:nvSpPr>
          <p:cNvPr id="42" name="Slide Number Placeholder 5"/>
          <p:cNvSpPr>
            <a:spLocks noGrp="1"/>
          </p:cNvSpPr>
          <p:nvPr>
            <p:ph type="sldNum" sz="quarter" idx="4"/>
          </p:nvPr>
        </p:nvSpPr>
        <p:spPr bwMode="white">
          <a:xfrm>
            <a:off x="502920" y="6620256"/>
            <a:ext cx="434347" cy="118872"/>
          </a:xfrm>
          <a:prstGeom prst="rect">
            <a:avLst/>
          </a:prstGeom>
        </p:spPr>
        <p:txBody>
          <a:bodyPr vert="horz" lIns="0" tIns="0" rIns="0" bIns="0" rtlCol="0" anchor="ctr"/>
          <a:lstStyle>
            <a:lvl1pPr marL="0" algn="l" defTabSz="685800" rtl="0" eaLnBrk="1" latinLnBrk="0" hangingPunct="1">
              <a:defRPr lang="en-US" sz="800" b="1" i="0" kern="1200" smtClean="0">
                <a:solidFill>
                  <a:schemeClr val="bg1"/>
                </a:solidFill>
                <a:latin typeface="Arial" panose="020B0604020202020204" pitchFamily="34" charset="0"/>
                <a:ea typeface="Roboto" pitchFamily="2" charset="0"/>
                <a:cs typeface="Arial" panose="020B0604020202020204" pitchFamily="34" charset="0"/>
              </a:defRPr>
            </a:lvl1pPr>
          </a:lstStyle>
          <a:p>
            <a:fld id="{077F750A-EC46-4683-A8E7-D737BF1950C7}" type="slidenum">
              <a:rPr lang="en-US" smtClean="0"/>
              <a:t>‹#›</a:t>
            </a:fld>
            <a:endParaRPr lang="en-US"/>
          </a:p>
        </p:txBody>
      </p:sp>
    </p:spTree>
    <p:extLst>
      <p:ext uri="{BB962C8B-B14F-4D97-AF65-F5344CB8AC3E}">
        <p14:creationId xmlns:p14="http://schemas.microsoft.com/office/powerpoint/2010/main" val="30978378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Lst>
  <p:txStyles>
    <p:titleStyle>
      <a:lvl1pPr algn="l" defTabSz="685800" rtl="0" eaLnBrk="1" latinLnBrk="0" hangingPunct="1">
        <a:lnSpc>
          <a:spcPct val="90000"/>
        </a:lnSpc>
        <a:spcBef>
          <a:spcPct val="0"/>
        </a:spcBef>
        <a:buNone/>
        <a:defRPr sz="2800" b="0" i="0" kern="1200">
          <a:solidFill>
            <a:schemeClr val="accent1"/>
          </a:solidFill>
          <a:latin typeface="Arial" panose="020B0604020202020204" pitchFamily="34" charset="0"/>
          <a:ea typeface="Roboto Medium" panose="02000000000000000000" pitchFamily="2" charset="0"/>
          <a:cs typeface="Arial" panose="020B0604020202020204" pitchFamily="34" charset="0"/>
        </a:defRPr>
      </a:lvl1pPr>
    </p:titleStyle>
    <p:bodyStyle>
      <a:lvl1pPr marL="0" indent="0" algn="l" defTabSz="685800" rtl="0" eaLnBrk="1" latinLnBrk="0" hangingPunct="1">
        <a:lnSpc>
          <a:spcPct val="90000"/>
        </a:lnSpc>
        <a:spcBef>
          <a:spcPts val="1200"/>
        </a:spcBef>
        <a:buFontTx/>
        <a:buNone/>
        <a:defRPr sz="2100" kern="1200">
          <a:solidFill>
            <a:schemeClr val="tx1"/>
          </a:solidFill>
          <a:latin typeface="Arial" panose="020B0604020202020204" pitchFamily="34" charset="0"/>
          <a:ea typeface="Roboto" panose="02000000000000000000" pitchFamily="2" charset="0"/>
          <a:cs typeface="Arial" panose="020B0604020202020204" pitchFamily="34" charset="0"/>
        </a:defRPr>
      </a:lvl1pPr>
      <a:lvl2pPr marL="173038" indent="-173038" algn="l" defTabSz="685800" rtl="0" eaLnBrk="1" latinLnBrk="0" hangingPunct="1">
        <a:lnSpc>
          <a:spcPct val="90000"/>
        </a:lnSpc>
        <a:spcBef>
          <a:spcPts val="600"/>
        </a:spcBef>
        <a:buClr>
          <a:schemeClr val="tx1"/>
        </a:buClr>
        <a:buFont typeface="Arial" panose="020B0604020202020204" pitchFamily="34" charset="0"/>
        <a:buChar char="•"/>
        <a:defRPr sz="1900" kern="1200">
          <a:solidFill>
            <a:schemeClr val="tx1"/>
          </a:solidFill>
          <a:latin typeface="Arial" panose="020B0604020202020204" pitchFamily="34" charset="0"/>
          <a:ea typeface="Roboto" panose="02000000000000000000" pitchFamily="2" charset="0"/>
          <a:cs typeface="Arial" panose="020B0604020202020204" pitchFamily="34" charset="0"/>
        </a:defRPr>
      </a:lvl2pPr>
      <a:lvl3pPr marL="457200" indent="-228600" algn="l" defTabSz="685800" rtl="0" eaLnBrk="1" latinLnBrk="0" hangingPunct="1">
        <a:lnSpc>
          <a:spcPct val="90000"/>
        </a:lnSpc>
        <a:spcBef>
          <a:spcPts val="600"/>
        </a:spcBef>
        <a:buClr>
          <a:schemeClr val="tx1"/>
        </a:buClr>
        <a:buFont typeface="Arial" panose="020B0604020202020204" pitchFamily="34" charset="0"/>
        <a:buChar char="–"/>
        <a:defRPr sz="1700" kern="1200">
          <a:solidFill>
            <a:schemeClr val="tx1"/>
          </a:solidFill>
          <a:latin typeface="Arial" panose="020B0604020202020204" pitchFamily="34" charset="0"/>
          <a:ea typeface="Roboto" panose="02000000000000000000" pitchFamily="2" charset="0"/>
          <a:cs typeface="Arial" panose="020B0604020202020204" pitchFamily="34" charset="0"/>
        </a:defRPr>
      </a:lvl3pPr>
      <a:lvl4pPr marL="627063" indent="-168275" algn="l" defTabSz="685800" rtl="0" eaLnBrk="1" latinLnBrk="0" hangingPunct="1">
        <a:lnSpc>
          <a:spcPct val="90000"/>
        </a:lnSpc>
        <a:spcBef>
          <a:spcPts val="600"/>
        </a:spcBef>
        <a:buClr>
          <a:schemeClr val="tx1"/>
        </a:buClr>
        <a:buFont typeface="Arial" panose="020B0604020202020204" pitchFamily="34" charset="0"/>
        <a:buChar char="•"/>
        <a:defRPr sz="1700" kern="1200">
          <a:solidFill>
            <a:schemeClr val="tx1"/>
          </a:solidFill>
          <a:latin typeface="Arial" panose="020B0604020202020204" pitchFamily="34" charset="0"/>
          <a:ea typeface="Roboto" panose="02000000000000000000" pitchFamily="2" charset="0"/>
          <a:cs typeface="Arial" panose="020B0604020202020204" pitchFamily="34" charset="0"/>
        </a:defRPr>
      </a:lvl4pPr>
      <a:lvl5pPr marL="857250" indent="-182563" algn="l" defTabSz="685800" rtl="0" eaLnBrk="1" latinLnBrk="0" hangingPunct="1">
        <a:lnSpc>
          <a:spcPct val="90000"/>
        </a:lnSpc>
        <a:spcBef>
          <a:spcPts val="600"/>
        </a:spcBef>
        <a:buClr>
          <a:schemeClr val="tx1"/>
        </a:buClr>
        <a:buFont typeface="Arial" panose="020B0604020202020204" pitchFamily="34" charset="0"/>
        <a:buChar char="–"/>
        <a:defRPr sz="1500" kern="1200">
          <a:solidFill>
            <a:schemeClr val="tx1"/>
          </a:solidFill>
          <a:latin typeface="Arial" panose="020B0604020202020204" pitchFamily="34" charset="0"/>
          <a:ea typeface="Roboto" panose="02000000000000000000" pitchFamily="2"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3" orient="horz" pos="2160">
          <p15:clr>
            <a:srgbClr val="F26B43"/>
          </p15:clr>
        </p15:guide>
        <p15:guide id="14" pos="6720">
          <p15:clr>
            <a:srgbClr val="F26B43"/>
          </p15:clr>
        </p15:guide>
        <p15:guide id="15" orient="horz" pos="912">
          <p15:clr>
            <a:srgbClr val="F26B43"/>
          </p15:clr>
        </p15:guide>
        <p15:guide id="16" orient="horz" pos="192">
          <p15:clr>
            <a:srgbClr val="F26B43"/>
          </p15:clr>
        </p15:guide>
        <p15:guide id="17" orient="horz" pos="3888">
          <p15:clr>
            <a:srgbClr val="F26B43"/>
          </p15:clr>
        </p15:guide>
        <p15:guide id="18" pos="312">
          <p15:clr>
            <a:srgbClr val="F26B43"/>
          </p15:clr>
        </p15:guide>
        <p15:guide id="19" pos="7488">
          <p15:clr>
            <a:srgbClr val="F26B43"/>
          </p15:clr>
        </p15:guide>
        <p15:guide id="20" orient="horz" pos="1008">
          <p15:clr>
            <a:srgbClr val="F26B43"/>
          </p15:clr>
        </p15:guide>
        <p15:guide id="21" orient="horz" pos="4032">
          <p15:clr>
            <a:srgbClr val="F26B43"/>
          </p15:clr>
        </p15:guide>
        <p15:guide id="22" pos="3840">
          <p15:clr>
            <a:srgbClr val="F26B43"/>
          </p15:clr>
        </p15:guide>
        <p15:guide id="23" orient="horz" pos="4272">
          <p15:clr>
            <a:srgbClr val="F26B43"/>
          </p15:clr>
        </p15:guide>
        <p15:guide id="24" pos="681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6486777"/>
            <a:ext cx="12192000" cy="374904"/>
            <a:chOff x="0" y="6481966"/>
            <a:chExt cx="9144000" cy="374904"/>
          </a:xfrm>
        </p:grpSpPr>
        <p:sp>
          <p:nvSpPr>
            <p:cNvPr id="7" name="Rectangle 6"/>
            <p:cNvSpPr/>
            <p:nvPr/>
          </p:nvSpPr>
          <p:spPr>
            <a:xfrm>
              <a:off x="0" y="6481966"/>
              <a:ext cx="6167438" cy="3749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p:nvSpPr>
          <p:spPr>
            <a:xfrm>
              <a:off x="6167438" y="6481966"/>
              <a:ext cx="690562" cy="37490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1" name="Rectangle 40"/>
            <p:cNvSpPr/>
            <p:nvPr/>
          </p:nvSpPr>
          <p:spPr>
            <a:xfrm>
              <a:off x="6857999" y="6481966"/>
              <a:ext cx="1143001" cy="37490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2" name="Rectangle 41"/>
            <p:cNvSpPr/>
            <p:nvPr/>
          </p:nvSpPr>
          <p:spPr>
            <a:xfrm>
              <a:off x="8000999" y="6481966"/>
              <a:ext cx="1143001" cy="3749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pic>
        <p:nvPicPr>
          <p:cNvPr id="13" name="Picture 12"/>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0" y="6483097"/>
            <a:ext cx="12190992" cy="371825"/>
          </a:xfrm>
          <a:prstGeom prst="rect">
            <a:avLst/>
          </a:prstGeom>
        </p:spPr>
      </p:pic>
      <p:sp>
        <p:nvSpPr>
          <p:cNvPr id="2" name="Title Placeholder 1"/>
          <p:cNvSpPr>
            <a:spLocks noGrp="1"/>
          </p:cNvSpPr>
          <p:nvPr>
            <p:ph type="title"/>
          </p:nvPr>
        </p:nvSpPr>
        <p:spPr>
          <a:xfrm>
            <a:off x="498491" y="248560"/>
            <a:ext cx="11194268" cy="904521"/>
          </a:xfrm>
          <a:prstGeom prst="rect">
            <a:avLst/>
          </a:prstGeom>
        </p:spPr>
        <p:txBody>
          <a:bodyPr vert="horz" lIns="0" tIns="45720" rIns="91440" bIns="45720" rtlCol="0" anchor="t"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498491" y="1291996"/>
            <a:ext cx="11194268" cy="4668376"/>
          </a:xfrm>
          <a:prstGeom prst="rect">
            <a:avLst/>
          </a:prstGeom>
        </p:spPr>
        <p:txBody>
          <a:bodyPr vert="horz" lIns="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bwMode="white">
          <a:xfrm>
            <a:off x="2614299" y="6620256"/>
            <a:ext cx="5303520" cy="118872"/>
          </a:xfrm>
          <a:prstGeom prst="rect">
            <a:avLst/>
          </a:prstGeom>
        </p:spPr>
        <p:txBody>
          <a:bodyPr vert="horz" lIns="0" tIns="0" rIns="0" bIns="0" rtlCol="0" anchor="ctr"/>
          <a:lstStyle>
            <a:lvl1pPr algn="l">
              <a:defRPr sz="700">
                <a:solidFill>
                  <a:schemeClr val="bg1"/>
                </a:solidFill>
                <a:latin typeface="Arial" panose="020B0604020202020204" pitchFamily="34" charset="0"/>
                <a:cs typeface="Arial" panose="020B0604020202020204" pitchFamily="34" charset="0"/>
              </a:defRPr>
            </a:lvl1pPr>
          </a:lstStyle>
          <a:p>
            <a:endParaRPr lang="en-US"/>
          </a:p>
        </p:txBody>
      </p:sp>
      <p:sp>
        <p:nvSpPr>
          <p:cNvPr id="4" name="Date Placeholder 3"/>
          <p:cNvSpPr>
            <a:spLocks noGrp="1"/>
          </p:cNvSpPr>
          <p:nvPr>
            <p:ph type="dt" sz="half" idx="2"/>
          </p:nvPr>
        </p:nvSpPr>
        <p:spPr bwMode="white">
          <a:xfrm>
            <a:off x="1092985" y="6620256"/>
            <a:ext cx="1055857" cy="118872"/>
          </a:xfrm>
          <a:prstGeom prst="rect">
            <a:avLst/>
          </a:prstGeom>
        </p:spPr>
        <p:txBody>
          <a:bodyPr vert="horz" lIns="0" tIns="0" rIns="0" bIns="0" rtlCol="0" anchor="ctr"/>
          <a:lstStyle>
            <a:lvl1pPr marL="0" algn="l" defTabSz="514350" rtl="0" eaLnBrk="1" latinLnBrk="0" hangingPunct="1">
              <a:defRPr lang="en-US" sz="700" kern="1200" smtClean="0">
                <a:solidFill>
                  <a:schemeClr val="bg1"/>
                </a:solidFill>
                <a:latin typeface="Arial" panose="020B0604020202020204" pitchFamily="34" charset="0"/>
                <a:ea typeface="+mn-ea"/>
                <a:cs typeface="Arial" panose="020B0604020202020204" pitchFamily="34" charset="0"/>
              </a:defRPr>
            </a:lvl1pPr>
          </a:lstStyle>
          <a:p>
            <a:fld id="{44BC9C20-CF08-45A7-A84B-765F26C39643}" type="datetimeFigureOut">
              <a:rPr lang="en-US" smtClean="0"/>
              <a:t>9/10/2019</a:t>
            </a:fld>
            <a:endParaRPr lang="en-US"/>
          </a:p>
        </p:txBody>
      </p:sp>
      <p:sp>
        <p:nvSpPr>
          <p:cNvPr id="6" name="Slide Number Placeholder 5"/>
          <p:cNvSpPr>
            <a:spLocks noGrp="1"/>
          </p:cNvSpPr>
          <p:nvPr>
            <p:ph type="sldNum" sz="quarter" idx="4"/>
          </p:nvPr>
        </p:nvSpPr>
        <p:spPr bwMode="white">
          <a:xfrm>
            <a:off x="502921" y="6620256"/>
            <a:ext cx="434347" cy="118872"/>
          </a:xfrm>
          <a:prstGeom prst="rect">
            <a:avLst/>
          </a:prstGeom>
        </p:spPr>
        <p:txBody>
          <a:bodyPr vert="horz" lIns="0" tIns="0" rIns="0" bIns="0" rtlCol="0" anchor="ctr"/>
          <a:lstStyle>
            <a:lvl1pPr marL="0" algn="l" defTabSz="514350" rtl="0" eaLnBrk="1" latinLnBrk="0" hangingPunct="1">
              <a:defRPr lang="en-US" sz="700" b="1" i="0" kern="1200" smtClean="0">
                <a:solidFill>
                  <a:schemeClr val="bg1"/>
                </a:solidFill>
                <a:latin typeface="Arial" panose="020B0604020202020204" pitchFamily="34" charset="0"/>
                <a:ea typeface="Roboto" pitchFamily="2" charset="0"/>
                <a:cs typeface="Arial" panose="020B0604020202020204" pitchFamily="34" charset="0"/>
              </a:defRPr>
            </a:lvl1pPr>
          </a:lstStyle>
          <a:p>
            <a:fld id="{077F750A-EC46-4683-A8E7-D737BF1950C7}" type="slidenum">
              <a:rPr lang="en-US" smtClean="0"/>
              <a:t>‹#›</a:t>
            </a:fld>
            <a:endParaRPr lang="en-US"/>
          </a:p>
        </p:txBody>
      </p:sp>
    </p:spTree>
    <p:extLst>
      <p:ext uri="{BB962C8B-B14F-4D97-AF65-F5344CB8AC3E}">
        <p14:creationId xmlns:p14="http://schemas.microsoft.com/office/powerpoint/2010/main" val="3622032303"/>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 id="2147483705" r:id="rId20"/>
    <p:sldLayoutId id="2147483706" r:id="rId21"/>
    <p:sldLayoutId id="2147483708" r:id="rId22"/>
    <p:sldLayoutId id="2147483709" r:id="rId23"/>
  </p:sldLayoutIdLst>
  <p:txStyles>
    <p:titleStyle>
      <a:lvl1pPr algn="l" defTabSz="514350" rtl="0" eaLnBrk="1" latinLnBrk="0" hangingPunct="1">
        <a:lnSpc>
          <a:spcPct val="90000"/>
        </a:lnSpc>
        <a:spcBef>
          <a:spcPct val="0"/>
        </a:spcBef>
        <a:buNone/>
        <a:defRPr sz="2800" b="0" i="0" kern="1200">
          <a:solidFill>
            <a:schemeClr val="accent1"/>
          </a:solidFill>
          <a:latin typeface="Arial" panose="020B0604020202020204" pitchFamily="34" charset="0"/>
          <a:ea typeface="Roboto Medium" panose="02000000000000000000" pitchFamily="2" charset="0"/>
          <a:cs typeface="Arial" panose="020B0604020202020204" pitchFamily="34" charset="0"/>
        </a:defRPr>
      </a:lvl1pPr>
    </p:titleStyle>
    <p:bodyStyle>
      <a:lvl1pPr marL="0" indent="0" algn="l" defTabSz="514350" rtl="0" eaLnBrk="1" latinLnBrk="0" hangingPunct="1">
        <a:lnSpc>
          <a:spcPct val="90000"/>
        </a:lnSpc>
        <a:spcBef>
          <a:spcPts val="900"/>
        </a:spcBef>
        <a:buFontTx/>
        <a:buNone/>
        <a:defRPr sz="2100" kern="1200">
          <a:solidFill>
            <a:schemeClr val="tx1"/>
          </a:solidFill>
          <a:latin typeface="Arial" panose="020B0604020202020204" pitchFamily="34" charset="0"/>
          <a:ea typeface="Roboto" panose="02000000000000000000" pitchFamily="2" charset="0"/>
          <a:cs typeface="Arial" panose="020B0604020202020204" pitchFamily="34" charset="0"/>
        </a:defRPr>
      </a:lvl1pPr>
      <a:lvl2pPr marL="129779" indent="-129779" algn="l" defTabSz="514350" rtl="0" eaLnBrk="1" latinLnBrk="0" hangingPunct="1">
        <a:lnSpc>
          <a:spcPct val="90000"/>
        </a:lnSpc>
        <a:spcBef>
          <a:spcPts val="450"/>
        </a:spcBef>
        <a:buClr>
          <a:schemeClr val="tx1"/>
        </a:buClr>
        <a:buFont typeface="Arial" panose="020B0604020202020204" pitchFamily="34" charset="0"/>
        <a:buChar char="•"/>
        <a:defRPr sz="1900" kern="1200">
          <a:solidFill>
            <a:schemeClr val="tx1"/>
          </a:solidFill>
          <a:latin typeface="Arial" panose="020B0604020202020204" pitchFamily="34" charset="0"/>
          <a:ea typeface="Roboto" panose="02000000000000000000" pitchFamily="2" charset="0"/>
          <a:cs typeface="Arial" panose="020B0604020202020204" pitchFamily="34" charset="0"/>
        </a:defRPr>
      </a:lvl2pPr>
      <a:lvl3pPr marL="346075" indent="-171450" algn="l" defTabSz="514350" rtl="0" eaLnBrk="1" latinLnBrk="0" hangingPunct="1">
        <a:lnSpc>
          <a:spcPct val="90000"/>
        </a:lnSpc>
        <a:spcBef>
          <a:spcPts val="450"/>
        </a:spcBef>
        <a:buClr>
          <a:schemeClr val="tx1"/>
        </a:buClr>
        <a:buFont typeface="Arial" panose="020B0604020202020204" pitchFamily="34" charset="0"/>
        <a:buChar char="–"/>
        <a:defRPr sz="1700" kern="1200">
          <a:solidFill>
            <a:schemeClr val="tx1"/>
          </a:solidFill>
          <a:latin typeface="Arial" panose="020B0604020202020204" pitchFamily="34" charset="0"/>
          <a:ea typeface="Roboto" panose="02000000000000000000" pitchFamily="2" charset="0"/>
          <a:cs typeface="Arial" panose="020B0604020202020204" pitchFamily="34" charset="0"/>
        </a:defRPr>
      </a:lvl3pPr>
      <a:lvl4pPr marL="470297" indent="-126206" algn="l" defTabSz="514350" rtl="0" eaLnBrk="1" latinLnBrk="0" hangingPunct="1">
        <a:lnSpc>
          <a:spcPct val="90000"/>
        </a:lnSpc>
        <a:spcBef>
          <a:spcPts val="450"/>
        </a:spcBef>
        <a:buClr>
          <a:schemeClr val="tx1"/>
        </a:buClr>
        <a:buFont typeface="Arial" panose="020B0604020202020204" pitchFamily="34" charset="0"/>
        <a:buChar char="•"/>
        <a:defRPr sz="1700" kern="1200">
          <a:solidFill>
            <a:schemeClr val="tx1"/>
          </a:solidFill>
          <a:latin typeface="Arial" panose="020B0604020202020204" pitchFamily="34" charset="0"/>
          <a:ea typeface="Roboto" panose="02000000000000000000" pitchFamily="2" charset="0"/>
          <a:cs typeface="Arial" panose="020B0604020202020204" pitchFamily="34" charset="0"/>
        </a:defRPr>
      </a:lvl4pPr>
      <a:lvl5pPr marL="627063" indent="-136525" algn="l" defTabSz="514350" rtl="0" eaLnBrk="1" latinLnBrk="0" hangingPunct="1">
        <a:lnSpc>
          <a:spcPct val="90000"/>
        </a:lnSpc>
        <a:spcBef>
          <a:spcPts val="450"/>
        </a:spcBef>
        <a:buClr>
          <a:schemeClr val="tx1"/>
        </a:buClr>
        <a:buFont typeface="Arial" panose="020B0604020202020204" pitchFamily="34" charset="0"/>
        <a:buChar char="–"/>
        <a:defRPr sz="1500" kern="1200">
          <a:solidFill>
            <a:schemeClr val="tx1"/>
          </a:solidFill>
          <a:latin typeface="Arial" panose="020B0604020202020204" pitchFamily="34" charset="0"/>
          <a:ea typeface="Roboto" panose="02000000000000000000" pitchFamily="2" charset="0"/>
          <a:cs typeface="Arial" panose="020B0604020202020204" pitchFamily="34" charset="0"/>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3" orient="horz" pos="2160">
          <p15:clr>
            <a:srgbClr val="F26B43"/>
          </p15:clr>
        </p15:guide>
        <p15:guide id="14" pos="5040">
          <p15:clr>
            <a:srgbClr val="F26B43"/>
          </p15:clr>
        </p15:guide>
        <p15:guide id="15" orient="horz" pos="912">
          <p15:clr>
            <a:srgbClr val="F26B43"/>
          </p15:clr>
        </p15:guide>
        <p15:guide id="16" orient="horz" pos="192">
          <p15:clr>
            <a:srgbClr val="F26B43"/>
          </p15:clr>
        </p15:guide>
        <p15:guide id="17" orient="horz" pos="3888">
          <p15:clr>
            <a:srgbClr val="F26B43"/>
          </p15:clr>
        </p15:guide>
        <p15:guide id="18" pos="234">
          <p15:clr>
            <a:srgbClr val="F26B43"/>
          </p15:clr>
        </p15:guide>
        <p15:guide id="19" pos="5616">
          <p15:clr>
            <a:srgbClr val="F26B43"/>
          </p15:clr>
        </p15:guide>
        <p15:guide id="20" orient="horz" pos="1008">
          <p15:clr>
            <a:srgbClr val="F26B43"/>
          </p15:clr>
        </p15:guide>
        <p15:guide id="21" orient="horz" pos="4032">
          <p15:clr>
            <a:srgbClr val="F26B43"/>
          </p15:clr>
        </p15:guide>
        <p15:guide id="22" pos="2880">
          <p15:clr>
            <a:srgbClr val="F26B43"/>
          </p15:clr>
        </p15:guide>
        <p15:guide id="23" orient="horz" pos="4272">
          <p15:clr>
            <a:srgbClr val="F26B43"/>
          </p15:clr>
        </p15:guide>
        <p15:guide id="24" pos="511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45.xml"/><Relationship Id="rId4" Type="http://schemas.openxmlformats.org/officeDocument/2006/relationships/hyperlink" Target="http://www.freestockphotos.biz/stockphoto/15174"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45.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5.xml"/></Relationships>
</file>

<file path=ppt/slides/_rels/slide6.xml.rels><?xml version="1.0" encoding="UTF-8" standalone="yes"?>
<Relationships xmlns="http://schemas.openxmlformats.org/package/2006/relationships"><Relationship Id="rId3" Type="http://schemas.openxmlformats.org/officeDocument/2006/relationships/image" Target="../media/image13.gif"/><Relationship Id="rId7"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45.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45.xml"/><Relationship Id="rId5" Type="http://schemas.openxmlformats.org/officeDocument/2006/relationships/image" Target="../media/image20.png"/><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9.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5.xml"/><Relationship Id="rId1" Type="http://schemas.openxmlformats.org/officeDocument/2006/relationships/slideLayout" Target="../slideLayouts/slideLayout45.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6.xml"/><Relationship Id="rId1" Type="http://schemas.openxmlformats.org/officeDocument/2006/relationships/slideLayout" Target="../slideLayouts/slideLayout45.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45.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45.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5.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45.xml"/><Relationship Id="rId5" Type="http://schemas.openxmlformats.org/officeDocument/2006/relationships/image" Target="../media/image32.jpe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45.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45.xml"/><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6.xml"/></Relationships>
</file>

<file path=ppt/slides/_rels/slide19.xml.rels><?xml version="1.0" encoding="UTF-8" standalone="yes"?>
<Relationships xmlns="http://schemas.openxmlformats.org/package/2006/relationships"><Relationship Id="rId8" Type="http://schemas.openxmlformats.org/officeDocument/2006/relationships/hyperlink" Target="https://www.slideshare.net/danielvhenny/test-to-be-taken-for-symptoms-of-lung-cancer" TargetMode="External"/><Relationship Id="rId3" Type="http://schemas.openxmlformats.org/officeDocument/2006/relationships/image" Target="../media/image36.png"/><Relationship Id="rId7"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hyperlink" Target="https://mesotheliomaresearchnews.com/2016/12/12/bronchoalveolar-lavage-can-also-determine-asbestos-exposure-disease-risk-study-says" TargetMode="External"/><Relationship Id="rId4" Type="http://schemas.openxmlformats.org/officeDocument/2006/relationships/hyperlink" Target="https://www.indiamart.com/proddetail/blood-sample-collection-18179361512.html"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9.jpg"/><Relationship Id="rId7" Type="http://schemas.openxmlformats.org/officeDocument/2006/relationships/hyperlink" Target="https://www.cellapplications.com/human-peripheral-blood-mononuclear-cells-pbmchmnc-pb" TargetMode="External"/><Relationship Id="rId2" Type="http://schemas.openxmlformats.org/officeDocument/2006/relationships/notesSlide" Target="../notesSlides/notesSlide15.xml"/><Relationship Id="rId1" Type="http://schemas.openxmlformats.org/officeDocument/2006/relationships/slideLayout" Target="../slideLayouts/slideLayout45.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hyperlink" Target="http://www.publicdomainpictures.net/view-image.php?image=70565&amp;picture=man-walking-silhouette-clipart&amp;large=1"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44.emf"/><Relationship Id="rId1" Type="http://schemas.openxmlformats.org/officeDocument/2006/relationships/slideLayout" Target="../slideLayouts/slideLayout45.xml"/><Relationship Id="rId4" Type="http://schemas.openxmlformats.org/officeDocument/2006/relationships/hyperlink" Target="http://www.publicdomainpictures.net/view-image.php?image=70565&amp;picture=man-walking-silhouette-clipart&amp;large=1"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8.xml"/><Relationship Id="rId1" Type="http://schemas.openxmlformats.org/officeDocument/2006/relationships/slideLayout" Target="../slideLayouts/slideLayout45.xml"/></Relationships>
</file>

<file path=ppt/slides/_rels/slide2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9.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hyperlink" Target="http://www.publicdomainpictures.net/view-image.php?image=70565&amp;picture=man-walking-silhouette-clipart&amp;large=1" TargetMode="External"/><Relationship Id="rId7" Type="http://schemas.openxmlformats.org/officeDocument/2006/relationships/hyperlink" Target="http://stitchingwithattitude.blogspot.com/2012/03/webinar-learning-new-things.html" TargetMode="External"/><Relationship Id="rId2" Type="http://schemas.openxmlformats.org/officeDocument/2006/relationships/image" Target="../media/image39.jpg"/><Relationship Id="rId1" Type="http://schemas.openxmlformats.org/officeDocument/2006/relationships/slideLayout" Target="../slideLayouts/slideLayout45.xml"/><Relationship Id="rId6" Type="http://schemas.openxmlformats.org/officeDocument/2006/relationships/image" Target="../media/image48.png"/><Relationship Id="rId11" Type="http://schemas.openxmlformats.org/officeDocument/2006/relationships/image" Target="../media/image52.png"/><Relationship Id="rId5" Type="http://schemas.openxmlformats.org/officeDocument/2006/relationships/image" Target="../media/image40.jpeg"/><Relationship Id="rId10" Type="http://schemas.openxmlformats.org/officeDocument/2006/relationships/image" Target="../media/image51.png"/><Relationship Id="rId4" Type="http://schemas.openxmlformats.org/officeDocument/2006/relationships/image" Target="../media/image47.jpeg"/><Relationship Id="rId9" Type="http://schemas.openxmlformats.org/officeDocument/2006/relationships/image" Target="../media/image50.png"/></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9.xml"/><Relationship Id="rId1" Type="http://schemas.openxmlformats.org/officeDocument/2006/relationships/slideLayout" Target="../slideLayouts/slideLayout45.xml"/><Relationship Id="rId4" Type="http://schemas.openxmlformats.org/officeDocument/2006/relationships/image" Target="../media/image54.png"/></Relationships>
</file>

<file path=ppt/slides/_rels/slide3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0.xml"/><Relationship Id="rId1" Type="http://schemas.openxmlformats.org/officeDocument/2006/relationships/slideLayout" Target="../slideLayouts/slideLayout45.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3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21.xml"/><Relationship Id="rId1" Type="http://schemas.openxmlformats.org/officeDocument/2006/relationships/slideLayout" Target="../slideLayouts/slideLayout47.xml"/><Relationship Id="rId4" Type="http://schemas.openxmlformats.org/officeDocument/2006/relationships/image" Target="../media/image10.png"/></Relationships>
</file>

<file path=ppt/slides/_rels/slide3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37.xml"/><Relationship Id="rId5" Type="http://schemas.openxmlformats.org/officeDocument/2006/relationships/image" Target="../media/image63.png"/><Relationship Id="rId4" Type="http://schemas.openxmlformats.org/officeDocument/2006/relationships/image" Target="../media/image62.png"/></Relationships>
</file>

<file path=ppt/slides/_rels/slide3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2.xml"/><Relationship Id="rId1" Type="http://schemas.openxmlformats.org/officeDocument/2006/relationships/slideLayout" Target="../slideLayouts/slideLayout31.xml"/></Relationships>
</file>

<file path=ppt/slides/_rels/slide3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26.xml"/><Relationship Id="rId4" Type="http://schemas.openxmlformats.org/officeDocument/2006/relationships/image" Target="../media/image67.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F97806E-716F-4358-ACCE-5D1F817B2F6E}"/>
              </a:ext>
            </a:extLst>
          </p:cNvPr>
          <p:cNvSpPr>
            <a:spLocks noGrp="1"/>
          </p:cNvSpPr>
          <p:nvPr>
            <p:ph type="ctrTitle"/>
          </p:nvPr>
        </p:nvSpPr>
        <p:spPr>
          <a:xfrm>
            <a:off x="685799" y="527903"/>
            <a:ext cx="9273209" cy="2611538"/>
          </a:xfrm>
        </p:spPr>
        <p:txBody>
          <a:bodyPr>
            <a:noAutofit/>
          </a:bodyPr>
          <a:lstStyle/>
          <a:p>
            <a:r>
              <a:rPr lang="en-US" sz="4200" dirty="0"/>
              <a:t>Multi-Modal Methods for Biomarker Discovery in Diseased Lung</a:t>
            </a:r>
          </a:p>
        </p:txBody>
      </p:sp>
      <p:sp>
        <p:nvSpPr>
          <p:cNvPr id="5" name="Subtitle 4">
            <a:extLst>
              <a:ext uri="{FF2B5EF4-FFF2-40B4-BE49-F238E27FC236}">
                <a16:creationId xmlns:a16="http://schemas.microsoft.com/office/drawing/2014/main" id="{28170E68-977D-4261-8D4B-71F6663E4D2D}"/>
              </a:ext>
            </a:extLst>
          </p:cNvPr>
          <p:cNvSpPr>
            <a:spLocks noGrp="1"/>
          </p:cNvSpPr>
          <p:nvPr>
            <p:ph type="subTitle" idx="1"/>
          </p:nvPr>
        </p:nvSpPr>
        <p:spPr>
          <a:xfrm>
            <a:off x="10147852" y="5843881"/>
            <a:ext cx="1974572" cy="791203"/>
          </a:xfrm>
        </p:spPr>
        <p:txBody>
          <a:bodyPr>
            <a:normAutofit fontScale="70000" lnSpcReduction="20000"/>
          </a:bodyPr>
          <a:lstStyle/>
          <a:p>
            <a:endParaRPr lang="en-US" dirty="0"/>
          </a:p>
          <a:p>
            <a:r>
              <a:rPr lang="en-US" dirty="0"/>
              <a:t>EDRN Scientific Workshop</a:t>
            </a:r>
          </a:p>
          <a:p>
            <a:r>
              <a:rPr lang="en-US" dirty="0"/>
              <a:t>September 10, 2019</a:t>
            </a:r>
          </a:p>
          <a:p>
            <a:r>
              <a:rPr lang="en-US" dirty="0"/>
              <a:t>Bethesda, MD</a:t>
            </a:r>
          </a:p>
        </p:txBody>
      </p:sp>
      <p:sp>
        <p:nvSpPr>
          <p:cNvPr id="6" name="Text Placeholder 5">
            <a:extLst>
              <a:ext uri="{FF2B5EF4-FFF2-40B4-BE49-F238E27FC236}">
                <a16:creationId xmlns:a16="http://schemas.microsoft.com/office/drawing/2014/main" id="{B7D30FE6-F27E-4792-A9A2-3A93BE7F9A3B}"/>
              </a:ext>
            </a:extLst>
          </p:cNvPr>
          <p:cNvSpPr>
            <a:spLocks noGrp="1"/>
          </p:cNvSpPr>
          <p:nvPr>
            <p:ph type="body" sz="quarter" idx="13"/>
          </p:nvPr>
        </p:nvSpPr>
        <p:spPr>
          <a:xfrm>
            <a:off x="3031435" y="4659569"/>
            <a:ext cx="4667934" cy="1293970"/>
          </a:xfrm>
        </p:spPr>
        <p:txBody>
          <a:bodyPr>
            <a:normAutofit/>
          </a:bodyPr>
          <a:lstStyle/>
          <a:p>
            <a:r>
              <a:rPr lang="en-US" dirty="0"/>
              <a:t>Charmion Cruickshank-Quinn, Ph.D.</a:t>
            </a:r>
          </a:p>
          <a:p>
            <a:r>
              <a:rPr lang="en-US" dirty="0"/>
              <a:t>Application Scientist</a:t>
            </a:r>
          </a:p>
        </p:txBody>
      </p:sp>
    </p:spTree>
    <p:extLst>
      <p:ext uri="{BB962C8B-B14F-4D97-AF65-F5344CB8AC3E}">
        <p14:creationId xmlns:p14="http://schemas.microsoft.com/office/powerpoint/2010/main" val="338831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7AE80D2-84D0-4282-9A85-13B1C213082A}"/>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511748" y="89451"/>
            <a:ext cx="2609411" cy="2773776"/>
          </a:xfrm>
          <a:prstGeom prst="rect">
            <a:avLst/>
          </a:prstGeom>
          <a:noFill/>
        </p:spPr>
      </p:pic>
      <p:sp>
        <p:nvSpPr>
          <p:cNvPr id="2" name="Title 1">
            <a:extLst>
              <a:ext uri="{FF2B5EF4-FFF2-40B4-BE49-F238E27FC236}">
                <a16:creationId xmlns:a16="http://schemas.microsoft.com/office/drawing/2014/main" id="{EA451963-95C0-44D8-B5A4-1F68200713F6}"/>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C3C9397D-C9D6-4E0A-B091-9C8E3D916CCC}"/>
              </a:ext>
            </a:extLst>
          </p:cNvPr>
          <p:cNvSpPr>
            <a:spLocks noGrp="1"/>
          </p:cNvSpPr>
          <p:nvPr>
            <p:ph idx="1"/>
          </p:nvPr>
        </p:nvSpPr>
        <p:spPr/>
        <p:txBody>
          <a:bodyPr>
            <a:normAutofit fontScale="77500" lnSpcReduction="20000"/>
          </a:bodyPr>
          <a:lstStyle/>
          <a:p>
            <a:pPr marL="342900" indent="-342900">
              <a:buFont typeface="Arial" panose="020B0604020202020204" pitchFamily="34" charset="0"/>
              <a:buChar char="•"/>
            </a:pPr>
            <a:r>
              <a:rPr lang="en-US" sz="3000" dirty="0">
                <a:latin typeface="+mj-lt"/>
              </a:rPr>
              <a:t>Background</a:t>
            </a:r>
          </a:p>
          <a:p>
            <a:pPr marL="342900" indent="-342900">
              <a:buFont typeface="Arial" panose="020B0604020202020204" pitchFamily="34" charset="0"/>
              <a:buChar char="•"/>
            </a:pPr>
            <a:endParaRPr lang="en-US" sz="3000" dirty="0">
              <a:latin typeface="+mj-lt"/>
            </a:endParaRPr>
          </a:p>
          <a:p>
            <a:pPr marL="342900" indent="-342900">
              <a:buFont typeface="Arial" panose="020B0604020202020204" pitchFamily="34" charset="0"/>
              <a:buChar char="•"/>
            </a:pPr>
            <a:r>
              <a:rPr lang="en-US" sz="3000" dirty="0">
                <a:latin typeface="+mj-lt"/>
              </a:rPr>
              <a:t>Highlights From A Few Recent Multi-Modal Studies:</a:t>
            </a:r>
          </a:p>
          <a:p>
            <a:pPr marL="342900" indent="-342900">
              <a:buFont typeface="Arial" panose="020B0604020202020204" pitchFamily="34" charset="0"/>
              <a:buChar char="•"/>
            </a:pPr>
            <a:endParaRPr lang="en-US" sz="1100" dirty="0">
              <a:latin typeface="+mj-lt"/>
            </a:endParaRPr>
          </a:p>
          <a:p>
            <a:pPr marL="1741884" lvl="5" indent="-457200">
              <a:buFont typeface="+mj-lt"/>
              <a:buAutoNum type="arabicPeriod"/>
            </a:pPr>
            <a:r>
              <a:rPr lang="en-US" sz="3000" dirty="0">
                <a:latin typeface="+mj-lt"/>
              </a:rPr>
              <a:t>What did we learn from murine models about chronic lung disease – </a:t>
            </a:r>
            <a:r>
              <a:rPr lang="en-US" sz="3000" dirty="0">
                <a:solidFill>
                  <a:srgbClr val="C00000"/>
                </a:solidFill>
                <a:latin typeface="+mj-lt"/>
              </a:rPr>
              <a:t>a metabolomics and transcriptomics assessment?</a:t>
            </a:r>
          </a:p>
          <a:p>
            <a:pPr marL="1741884" lvl="5" indent="-457200">
              <a:buFont typeface="+mj-lt"/>
              <a:buAutoNum type="arabicPeriod"/>
            </a:pPr>
            <a:endParaRPr lang="en-US" sz="3000" dirty="0">
              <a:latin typeface="+mj-lt"/>
            </a:endParaRPr>
          </a:p>
          <a:p>
            <a:pPr marL="1741884" lvl="5" indent="-457200">
              <a:buFont typeface="+mj-lt"/>
              <a:buAutoNum type="arabicPeriod"/>
            </a:pPr>
            <a:r>
              <a:rPr lang="en-US" sz="3000" dirty="0">
                <a:latin typeface="+mj-lt"/>
              </a:rPr>
              <a:t>What did we learn from the COPDGene cohort – </a:t>
            </a:r>
            <a:r>
              <a:rPr lang="en-US" sz="3000" dirty="0">
                <a:solidFill>
                  <a:srgbClr val="C00000"/>
                </a:solidFill>
                <a:latin typeface="+mj-lt"/>
              </a:rPr>
              <a:t>incorporating proteomics, metabolomics, transcriptomics, and whole genome expression?</a:t>
            </a:r>
          </a:p>
          <a:p>
            <a:pPr marL="1741884" lvl="5" indent="-457200">
              <a:buFont typeface="+mj-lt"/>
              <a:buAutoNum type="arabicPeriod"/>
            </a:pPr>
            <a:endParaRPr lang="en-US" sz="3000" dirty="0">
              <a:latin typeface="+mj-lt"/>
            </a:endParaRPr>
          </a:p>
          <a:p>
            <a:pPr marL="1741884" lvl="5" indent="-457200">
              <a:buFont typeface="+mj-lt"/>
              <a:buAutoNum type="arabicPeriod"/>
            </a:pPr>
            <a:r>
              <a:rPr lang="en-US" sz="3000" dirty="0">
                <a:latin typeface="+mj-lt"/>
              </a:rPr>
              <a:t>What did we learn from the SPIROMICS cohort – </a:t>
            </a:r>
            <a:r>
              <a:rPr lang="en-US" sz="3000" dirty="0">
                <a:solidFill>
                  <a:srgbClr val="C00000"/>
                </a:solidFill>
                <a:latin typeface="+mj-lt"/>
              </a:rPr>
              <a:t>comparing lung lavage and plasma metabolomes?</a:t>
            </a:r>
          </a:p>
          <a:p>
            <a:pPr marL="342900" indent="-342900">
              <a:buFont typeface="Arial" panose="020B0604020202020204" pitchFamily="34" charset="0"/>
              <a:buChar char="•"/>
            </a:pPr>
            <a:endParaRPr lang="en-US" sz="3000" dirty="0">
              <a:latin typeface="+mj-lt"/>
            </a:endParaRPr>
          </a:p>
          <a:p>
            <a:pPr marL="342900" indent="-342900">
              <a:buFont typeface="Arial" panose="020B0604020202020204" pitchFamily="34" charset="0"/>
              <a:buChar char="•"/>
            </a:pPr>
            <a:r>
              <a:rPr lang="en-US" sz="3000" dirty="0">
                <a:latin typeface="+mj-lt"/>
              </a:rPr>
              <a:t>Conclusion</a:t>
            </a:r>
          </a:p>
          <a:p>
            <a:pPr marL="0" lvl="1" indent="0">
              <a:buNone/>
            </a:pPr>
            <a:endParaRPr lang="en-US" dirty="0"/>
          </a:p>
          <a:p>
            <a:pPr lvl="1"/>
            <a:endParaRPr lang="en-US" dirty="0"/>
          </a:p>
        </p:txBody>
      </p:sp>
    </p:spTree>
    <p:extLst>
      <p:ext uri="{BB962C8B-B14F-4D97-AF65-F5344CB8AC3E}">
        <p14:creationId xmlns:p14="http://schemas.microsoft.com/office/powerpoint/2010/main" val="15020553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 name="Picture 92" descr="A group of people on a rocky hill&#10;&#10;Description generated with very high confidence">
            <a:extLst>
              <a:ext uri="{FF2B5EF4-FFF2-40B4-BE49-F238E27FC236}">
                <a16:creationId xmlns:a16="http://schemas.microsoft.com/office/drawing/2014/main" id="{87A643BA-4D98-46C7-B1C3-3F52E7D811CA}"/>
              </a:ext>
            </a:extLst>
          </p:cNvPr>
          <p:cNvPicPr>
            <a:picLocks noChangeAspect="1"/>
          </p:cNvPicPr>
          <p:nvPr/>
        </p:nvPicPr>
        <p:blipFill rotWithShape="1">
          <a:blip r:embed="rId3">
            <a:extLst>
              <a:ext uri="{28A0092B-C50C-407E-A947-70E740481C1C}">
                <a14:useLocalDpi xmlns:a14="http://schemas.microsoft.com/office/drawing/2010/main" val="0"/>
              </a:ext>
            </a:extLst>
          </a:blip>
          <a:srcRect l="76465" t="77715" r="765"/>
          <a:stretch/>
        </p:blipFill>
        <p:spPr>
          <a:xfrm>
            <a:off x="7221329" y="5119063"/>
            <a:ext cx="1446613" cy="1290028"/>
          </a:xfrm>
          <a:custGeom>
            <a:avLst/>
            <a:gdLst>
              <a:gd name="connsiteX0" fmla="*/ 184245 w 1702149"/>
              <a:gd name="connsiteY0" fmla="*/ 0 h 1517904"/>
              <a:gd name="connsiteX1" fmla="*/ 762046 w 1702149"/>
              <a:gd name="connsiteY1" fmla="*/ 0 h 1517904"/>
              <a:gd name="connsiteX2" fmla="*/ 762694 w 1702149"/>
              <a:gd name="connsiteY2" fmla="*/ 6377 h 1517904"/>
              <a:gd name="connsiteX3" fmla="*/ 943196 w 1702149"/>
              <a:gd name="connsiteY3" fmla="*/ 152400 h 1517904"/>
              <a:gd name="connsiteX4" fmla="*/ 1123698 w 1702149"/>
              <a:gd name="connsiteY4" fmla="*/ 6377 h 1517904"/>
              <a:gd name="connsiteX5" fmla="*/ 1124345 w 1702149"/>
              <a:gd name="connsiteY5" fmla="*/ 0 h 1517904"/>
              <a:gd name="connsiteX6" fmla="*/ 1702149 w 1702149"/>
              <a:gd name="connsiteY6" fmla="*/ 0 h 1517904"/>
              <a:gd name="connsiteX7" fmla="*/ 1702149 w 1702149"/>
              <a:gd name="connsiteY7" fmla="*/ 1517904 h 1517904"/>
              <a:gd name="connsiteX8" fmla="*/ 184245 w 1702149"/>
              <a:gd name="connsiteY8" fmla="*/ 1517904 h 1517904"/>
              <a:gd name="connsiteX9" fmla="*/ 184245 w 1702149"/>
              <a:gd name="connsiteY9" fmla="*/ 941832 h 1517904"/>
              <a:gd name="connsiteX10" fmla="*/ 0 w 1702149"/>
              <a:gd name="connsiteY10" fmla="*/ 758952 h 1517904"/>
              <a:gd name="connsiteX11" fmla="*/ 184245 w 1702149"/>
              <a:gd name="connsiteY11" fmla="*/ 576072 h 1517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02149" h="1517904">
                <a:moveTo>
                  <a:pt x="184245" y="0"/>
                </a:moveTo>
                <a:lnTo>
                  <a:pt x="762046" y="0"/>
                </a:lnTo>
                <a:lnTo>
                  <a:pt x="762694" y="6377"/>
                </a:lnTo>
                <a:cubicBezTo>
                  <a:pt x="779874" y="89712"/>
                  <a:pt x="854159" y="152400"/>
                  <a:pt x="943196" y="152400"/>
                </a:cubicBezTo>
                <a:cubicBezTo>
                  <a:pt x="1032232" y="152400"/>
                  <a:pt x="1106517" y="89712"/>
                  <a:pt x="1123698" y="6377"/>
                </a:cubicBezTo>
                <a:lnTo>
                  <a:pt x="1124345" y="0"/>
                </a:lnTo>
                <a:lnTo>
                  <a:pt x="1702149" y="0"/>
                </a:lnTo>
                <a:lnTo>
                  <a:pt x="1702149" y="1517904"/>
                </a:lnTo>
                <a:lnTo>
                  <a:pt x="184245" y="1517904"/>
                </a:lnTo>
                <a:lnTo>
                  <a:pt x="184245" y="941832"/>
                </a:lnTo>
                <a:cubicBezTo>
                  <a:pt x="82489" y="941832"/>
                  <a:pt x="0" y="859954"/>
                  <a:pt x="0" y="758952"/>
                </a:cubicBezTo>
                <a:cubicBezTo>
                  <a:pt x="0" y="657950"/>
                  <a:pt x="82489" y="576072"/>
                  <a:pt x="184245" y="576072"/>
                </a:cubicBezTo>
                <a:close/>
              </a:path>
            </a:pathLst>
          </a:custGeom>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92" name="Picture 91" descr="A group of people on a rocky hill&#10;&#10;Description generated with very high confidence">
            <a:extLst>
              <a:ext uri="{FF2B5EF4-FFF2-40B4-BE49-F238E27FC236}">
                <a16:creationId xmlns:a16="http://schemas.microsoft.com/office/drawing/2014/main" id="{E3EEDF0F-F9D5-4171-9BE7-4E247ADA8D2A}"/>
              </a:ext>
            </a:extLst>
          </p:cNvPr>
          <p:cNvPicPr>
            <a:picLocks noChangeAspect="1"/>
          </p:cNvPicPr>
          <p:nvPr/>
        </p:nvPicPr>
        <p:blipFill rotWithShape="1">
          <a:blip r:embed="rId3">
            <a:extLst>
              <a:ext uri="{28A0092B-C50C-407E-A947-70E740481C1C}">
                <a14:useLocalDpi xmlns:a14="http://schemas.microsoft.com/office/drawing/2010/main" val="0"/>
              </a:ext>
            </a:extLst>
          </a:blip>
          <a:srcRect l="56958" t="75348" r="20272"/>
          <a:stretch/>
        </p:blipFill>
        <p:spPr>
          <a:xfrm>
            <a:off x="5913595" y="4982002"/>
            <a:ext cx="1446613" cy="1427089"/>
          </a:xfrm>
          <a:custGeom>
            <a:avLst/>
            <a:gdLst>
              <a:gd name="connsiteX0" fmla="*/ 943198 w 1702149"/>
              <a:gd name="connsiteY0" fmla="*/ 0 h 1679176"/>
              <a:gd name="connsiteX1" fmla="*/ 1123700 w 1702149"/>
              <a:gd name="connsiteY1" fmla="*/ 146023 h 1679176"/>
              <a:gd name="connsiteX2" fmla="*/ 1125472 w 1702149"/>
              <a:gd name="connsiteY2" fmla="*/ 163469 h 1679176"/>
              <a:gd name="connsiteX3" fmla="*/ 1702149 w 1702149"/>
              <a:gd name="connsiteY3" fmla="*/ 163469 h 1679176"/>
              <a:gd name="connsiteX4" fmla="*/ 1702149 w 1702149"/>
              <a:gd name="connsiteY4" fmla="*/ 739541 h 1679176"/>
              <a:gd name="connsiteX5" fmla="*/ 1517904 w 1702149"/>
              <a:gd name="connsiteY5" fmla="*/ 922421 h 1679176"/>
              <a:gd name="connsiteX6" fmla="*/ 1702149 w 1702149"/>
              <a:gd name="connsiteY6" fmla="*/ 1105301 h 1679176"/>
              <a:gd name="connsiteX7" fmla="*/ 1702149 w 1702149"/>
              <a:gd name="connsiteY7" fmla="*/ 1679176 h 1679176"/>
              <a:gd name="connsiteX8" fmla="*/ 184245 w 1702149"/>
              <a:gd name="connsiteY8" fmla="*/ 1679176 h 1679176"/>
              <a:gd name="connsiteX9" fmla="*/ 184245 w 1702149"/>
              <a:gd name="connsiteY9" fmla="*/ 1085890 h 1679176"/>
              <a:gd name="connsiteX10" fmla="*/ 0 w 1702149"/>
              <a:gd name="connsiteY10" fmla="*/ 903010 h 1679176"/>
              <a:gd name="connsiteX11" fmla="*/ 184245 w 1702149"/>
              <a:gd name="connsiteY11" fmla="*/ 720130 h 1679176"/>
              <a:gd name="connsiteX12" fmla="*/ 184245 w 1702149"/>
              <a:gd name="connsiteY12" fmla="*/ 163469 h 1679176"/>
              <a:gd name="connsiteX13" fmla="*/ 760925 w 1702149"/>
              <a:gd name="connsiteY13" fmla="*/ 163469 h 1679176"/>
              <a:gd name="connsiteX14" fmla="*/ 762696 w 1702149"/>
              <a:gd name="connsiteY14" fmla="*/ 146023 h 1679176"/>
              <a:gd name="connsiteX15" fmla="*/ 943198 w 1702149"/>
              <a:gd name="connsiteY15" fmla="*/ 0 h 1679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02149" h="1679176">
                <a:moveTo>
                  <a:pt x="943198" y="0"/>
                </a:moveTo>
                <a:cubicBezTo>
                  <a:pt x="1032235" y="0"/>
                  <a:pt x="1106520" y="62688"/>
                  <a:pt x="1123700" y="146023"/>
                </a:cubicBezTo>
                <a:lnTo>
                  <a:pt x="1125472" y="163469"/>
                </a:lnTo>
                <a:lnTo>
                  <a:pt x="1702149" y="163469"/>
                </a:lnTo>
                <a:lnTo>
                  <a:pt x="1702149" y="739541"/>
                </a:lnTo>
                <a:cubicBezTo>
                  <a:pt x="1600393" y="739541"/>
                  <a:pt x="1517904" y="821419"/>
                  <a:pt x="1517904" y="922421"/>
                </a:cubicBezTo>
                <a:cubicBezTo>
                  <a:pt x="1517904" y="1023423"/>
                  <a:pt x="1600393" y="1105301"/>
                  <a:pt x="1702149" y="1105301"/>
                </a:cubicBezTo>
                <a:lnTo>
                  <a:pt x="1702149" y="1679176"/>
                </a:lnTo>
                <a:lnTo>
                  <a:pt x="184245" y="1679176"/>
                </a:lnTo>
                <a:lnTo>
                  <a:pt x="184245" y="1085890"/>
                </a:lnTo>
                <a:cubicBezTo>
                  <a:pt x="82489" y="1085890"/>
                  <a:pt x="0" y="1004012"/>
                  <a:pt x="0" y="903010"/>
                </a:cubicBezTo>
                <a:cubicBezTo>
                  <a:pt x="0" y="802008"/>
                  <a:pt x="82489" y="720130"/>
                  <a:pt x="184245" y="720130"/>
                </a:cubicBezTo>
                <a:lnTo>
                  <a:pt x="184245" y="163469"/>
                </a:lnTo>
                <a:lnTo>
                  <a:pt x="760925" y="163469"/>
                </a:lnTo>
                <a:lnTo>
                  <a:pt x="762696" y="146023"/>
                </a:lnTo>
                <a:cubicBezTo>
                  <a:pt x="779877" y="62688"/>
                  <a:pt x="854162" y="0"/>
                  <a:pt x="943198" y="0"/>
                </a:cubicBezTo>
                <a:close/>
              </a:path>
            </a:pathLst>
          </a:custGeom>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91" name="Picture 90" descr="A group of people on a rocky hill&#10;&#10;Description generated with very high confidence">
            <a:extLst>
              <a:ext uri="{FF2B5EF4-FFF2-40B4-BE49-F238E27FC236}">
                <a16:creationId xmlns:a16="http://schemas.microsoft.com/office/drawing/2014/main" id="{6537D783-C771-4344-8109-C77B76E7418D}"/>
              </a:ext>
            </a:extLst>
          </p:cNvPr>
          <p:cNvPicPr>
            <a:picLocks noChangeAspect="1"/>
          </p:cNvPicPr>
          <p:nvPr/>
        </p:nvPicPr>
        <p:blipFill rotWithShape="1">
          <a:blip r:embed="rId3">
            <a:extLst>
              <a:ext uri="{28A0092B-C50C-407E-A947-70E740481C1C}">
                <a14:useLocalDpi xmlns:a14="http://schemas.microsoft.com/office/drawing/2010/main" val="0"/>
              </a:ext>
            </a:extLst>
          </a:blip>
          <a:srcRect l="36864" t="74672" r="40384" b="143"/>
          <a:stretch/>
        </p:blipFill>
        <p:spPr>
          <a:xfrm>
            <a:off x="4605861" y="4948294"/>
            <a:ext cx="1445453" cy="1457911"/>
          </a:xfrm>
          <a:custGeom>
            <a:avLst/>
            <a:gdLst>
              <a:gd name="connsiteX0" fmla="*/ 941834 w 1700784"/>
              <a:gd name="connsiteY0" fmla="*/ 0 h 1715443"/>
              <a:gd name="connsiteX1" fmla="*/ 1124714 w 1700784"/>
              <a:gd name="connsiteY1" fmla="*/ 184245 h 1715443"/>
              <a:gd name="connsiteX2" fmla="*/ 1123382 w 1700784"/>
              <a:gd name="connsiteY2" fmla="*/ 197539 h 1715443"/>
              <a:gd name="connsiteX3" fmla="*/ 1700784 w 1700784"/>
              <a:gd name="connsiteY3" fmla="*/ 197539 h 1715443"/>
              <a:gd name="connsiteX4" fmla="*/ 1700784 w 1700784"/>
              <a:gd name="connsiteY4" fmla="*/ 772245 h 1715443"/>
              <a:gd name="connsiteX5" fmla="*/ 1517904 w 1700784"/>
              <a:gd name="connsiteY5" fmla="*/ 956490 h 1715443"/>
              <a:gd name="connsiteX6" fmla="*/ 1700784 w 1700784"/>
              <a:gd name="connsiteY6" fmla="*/ 1140735 h 1715443"/>
              <a:gd name="connsiteX7" fmla="*/ 1700784 w 1700784"/>
              <a:gd name="connsiteY7" fmla="*/ 1715443 h 1715443"/>
              <a:gd name="connsiteX8" fmla="*/ 182880 w 1700784"/>
              <a:gd name="connsiteY8" fmla="*/ 1715443 h 1715443"/>
              <a:gd name="connsiteX9" fmla="*/ 182880 w 1700784"/>
              <a:gd name="connsiteY9" fmla="*/ 1121324 h 1715443"/>
              <a:gd name="connsiteX10" fmla="*/ 0 w 1700784"/>
              <a:gd name="connsiteY10" fmla="*/ 937079 h 1715443"/>
              <a:gd name="connsiteX11" fmla="*/ 182880 w 1700784"/>
              <a:gd name="connsiteY11" fmla="*/ 752834 h 1715443"/>
              <a:gd name="connsiteX12" fmla="*/ 182880 w 1700784"/>
              <a:gd name="connsiteY12" fmla="*/ 197539 h 1715443"/>
              <a:gd name="connsiteX13" fmla="*/ 760284 w 1700784"/>
              <a:gd name="connsiteY13" fmla="*/ 197539 h 1715443"/>
              <a:gd name="connsiteX14" fmla="*/ 758954 w 1700784"/>
              <a:gd name="connsiteY14" fmla="*/ 184245 h 1715443"/>
              <a:gd name="connsiteX15" fmla="*/ 941834 w 1700784"/>
              <a:gd name="connsiteY15" fmla="*/ 0 h 1715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00784" h="1715443">
                <a:moveTo>
                  <a:pt x="941834" y="0"/>
                </a:moveTo>
                <a:cubicBezTo>
                  <a:pt x="1042836" y="0"/>
                  <a:pt x="1124714" y="82489"/>
                  <a:pt x="1124714" y="184245"/>
                </a:cubicBezTo>
                <a:lnTo>
                  <a:pt x="1123382" y="197539"/>
                </a:lnTo>
                <a:lnTo>
                  <a:pt x="1700784" y="197539"/>
                </a:lnTo>
                <a:lnTo>
                  <a:pt x="1700784" y="772245"/>
                </a:lnTo>
                <a:cubicBezTo>
                  <a:pt x="1599782" y="772245"/>
                  <a:pt x="1517904" y="854734"/>
                  <a:pt x="1517904" y="956490"/>
                </a:cubicBezTo>
                <a:cubicBezTo>
                  <a:pt x="1517904" y="1058246"/>
                  <a:pt x="1599782" y="1140735"/>
                  <a:pt x="1700784" y="1140735"/>
                </a:cubicBezTo>
                <a:lnTo>
                  <a:pt x="1700784" y="1715443"/>
                </a:lnTo>
                <a:lnTo>
                  <a:pt x="182880" y="1715443"/>
                </a:lnTo>
                <a:lnTo>
                  <a:pt x="182880" y="1121324"/>
                </a:lnTo>
                <a:cubicBezTo>
                  <a:pt x="81878" y="1121324"/>
                  <a:pt x="0" y="1038835"/>
                  <a:pt x="0" y="937079"/>
                </a:cubicBezTo>
                <a:cubicBezTo>
                  <a:pt x="0" y="835323"/>
                  <a:pt x="81878" y="752834"/>
                  <a:pt x="182880" y="752834"/>
                </a:cubicBezTo>
                <a:lnTo>
                  <a:pt x="182880" y="197539"/>
                </a:lnTo>
                <a:lnTo>
                  <a:pt x="760284" y="197539"/>
                </a:lnTo>
                <a:lnTo>
                  <a:pt x="758954" y="184245"/>
                </a:lnTo>
                <a:cubicBezTo>
                  <a:pt x="758954" y="82489"/>
                  <a:pt x="840832" y="0"/>
                  <a:pt x="941834" y="0"/>
                </a:cubicBezTo>
                <a:close/>
              </a:path>
            </a:pathLst>
          </a:custGeom>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90" name="Picture 89" descr="A group of people on a rocky hill&#10;&#10;Description generated with very high confidence">
            <a:extLst>
              <a:ext uri="{FF2B5EF4-FFF2-40B4-BE49-F238E27FC236}">
                <a16:creationId xmlns:a16="http://schemas.microsoft.com/office/drawing/2014/main" id="{C864128F-F21A-443B-8CFA-D850FF6C968D}"/>
              </a:ext>
            </a:extLst>
          </p:cNvPr>
          <p:cNvPicPr>
            <a:picLocks noChangeAspect="1"/>
          </p:cNvPicPr>
          <p:nvPr/>
        </p:nvPicPr>
        <p:blipFill rotWithShape="1">
          <a:blip r:embed="rId3">
            <a:extLst>
              <a:ext uri="{28A0092B-C50C-407E-A947-70E740481C1C}">
                <a14:useLocalDpi xmlns:a14="http://schemas.microsoft.com/office/drawing/2010/main" val="0"/>
              </a:ext>
            </a:extLst>
          </a:blip>
          <a:srcRect l="76567" t="52830" r="765" b="19295"/>
          <a:stretch/>
        </p:blipFill>
        <p:spPr>
          <a:xfrm>
            <a:off x="7221329" y="3627744"/>
            <a:ext cx="1440118" cy="1613673"/>
          </a:xfrm>
          <a:custGeom>
            <a:avLst/>
            <a:gdLst>
              <a:gd name="connsiteX0" fmla="*/ 943197 w 1694507"/>
              <a:gd name="connsiteY0" fmla="*/ 0 h 1898719"/>
              <a:gd name="connsiteX1" fmla="*/ 1127442 w 1694507"/>
              <a:gd name="connsiteY1" fmla="*/ 182880 h 1898719"/>
              <a:gd name="connsiteX2" fmla="*/ 1125913 w 1694507"/>
              <a:gd name="connsiteY2" fmla="*/ 197935 h 1898719"/>
              <a:gd name="connsiteX3" fmla="*/ 1694507 w 1694507"/>
              <a:gd name="connsiteY3" fmla="*/ 197935 h 1898719"/>
              <a:gd name="connsiteX4" fmla="*/ 1694507 w 1694507"/>
              <a:gd name="connsiteY4" fmla="*/ 1715839 h 1898719"/>
              <a:gd name="connsiteX5" fmla="*/ 1127443 w 1694507"/>
              <a:gd name="connsiteY5" fmla="*/ 1715839 h 1898719"/>
              <a:gd name="connsiteX6" fmla="*/ 943198 w 1694507"/>
              <a:gd name="connsiteY6" fmla="*/ 1898719 h 1898719"/>
              <a:gd name="connsiteX7" fmla="*/ 758953 w 1694507"/>
              <a:gd name="connsiteY7" fmla="*/ 1715839 h 1898719"/>
              <a:gd name="connsiteX8" fmla="*/ 184245 w 1694507"/>
              <a:gd name="connsiteY8" fmla="*/ 1715839 h 1898719"/>
              <a:gd name="connsiteX9" fmla="*/ 184245 w 1694507"/>
              <a:gd name="connsiteY9" fmla="*/ 1120356 h 1898719"/>
              <a:gd name="connsiteX10" fmla="*/ 0 w 1694507"/>
              <a:gd name="connsiteY10" fmla="*/ 937476 h 1898719"/>
              <a:gd name="connsiteX11" fmla="*/ 184245 w 1694507"/>
              <a:gd name="connsiteY11" fmla="*/ 754596 h 1898719"/>
              <a:gd name="connsiteX12" fmla="*/ 184245 w 1694507"/>
              <a:gd name="connsiteY12" fmla="*/ 197935 h 1898719"/>
              <a:gd name="connsiteX13" fmla="*/ 760481 w 1694507"/>
              <a:gd name="connsiteY13" fmla="*/ 197935 h 1898719"/>
              <a:gd name="connsiteX14" fmla="*/ 758952 w 1694507"/>
              <a:gd name="connsiteY14" fmla="*/ 182880 h 1898719"/>
              <a:gd name="connsiteX15" fmla="*/ 943197 w 1694507"/>
              <a:gd name="connsiteY15" fmla="*/ 0 h 1898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94507" h="1898719">
                <a:moveTo>
                  <a:pt x="943197" y="0"/>
                </a:moveTo>
                <a:cubicBezTo>
                  <a:pt x="1044953" y="0"/>
                  <a:pt x="1127442" y="81878"/>
                  <a:pt x="1127442" y="182880"/>
                </a:cubicBezTo>
                <a:lnTo>
                  <a:pt x="1125913" y="197935"/>
                </a:lnTo>
                <a:lnTo>
                  <a:pt x="1694507" y="197935"/>
                </a:lnTo>
                <a:lnTo>
                  <a:pt x="1694507" y="1715839"/>
                </a:lnTo>
                <a:lnTo>
                  <a:pt x="1127443" y="1715839"/>
                </a:lnTo>
                <a:cubicBezTo>
                  <a:pt x="1127443" y="1816841"/>
                  <a:pt x="1044954" y="1898719"/>
                  <a:pt x="943198" y="1898719"/>
                </a:cubicBezTo>
                <a:cubicBezTo>
                  <a:pt x="841442" y="1898719"/>
                  <a:pt x="758953" y="1816841"/>
                  <a:pt x="758953" y="1715839"/>
                </a:cubicBezTo>
                <a:lnTo>
                  <a:pt x="184245" y="1715839"/>
                </a:lnTo>
                <a:lnTo>
                  <a:pt x="184245" y="1120356"/>
                </a:lnTo>
                <a:cubicBezTo>
                  <a:pt x="82489" y="1120356"/>
                  <a:pt x="0" y="1038478"/>
                  <a:pt x="0" y="937476"/>
                </a:cubicBezTo>
                <a:cubicBezTo>
                  <a:pt x="0" y="836474"/>
                  <a:pt x="82489" y="754596"/>
                  <a:pt x="184245" y="754596"/>
                </a:cubicBezTo>
                <a:lnTo>
                  <a:pt x="184245" y="197935"/>
                </a:lnTo>
                <a:lnTo>
                  <a:pt x="760481" y="197935"/>
                </a:lnTo>
                <a:lnTo>
                  <a:pt x="758952" y="182880"/>
                </a:lnTo>
                <a:cubicBezTo>
                  <a:pt x="758952" y="81878"/>
                  <a:pt x="841441" y="0"/>
                  <a:pt x="943197" y="0"/>
                </a:cubicBezTo>
                <a:close/>
              </a:path>
            </a:pathLst>
          </a:custGeom>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89" name="Picture 88" descr="A group of people on a rocky hill&#10;&#10;Description generated with very high confidence">
            <a:extLst>
              <a:ext uri="{FF2B5EF4-FFF2-40B4-BE49-F238E27FC236}">
                <a16:creationId xmlns:a16="http://schemas.microsoft.com/office/drawing/2014/main" id="{35E53ADA-A301-4CE3-954B-5A8C17790BD5}"/>
              </a:ext>
            </a:extLst>
          </p:cNvPr>
          <p:cNvPicPr>
            <a:picLocks noChangeAspect="1"/>
          </p:cNvPicPr>
          <p:nvPr/>
        </p:nvPicPr>
        <p:blipFill rotWithShape="1">
          <a:blip r:embed="rId3">
            <a:extLst>
              <a:ext uri="{28A0092B-C50C-407E-A947-70E740481C1C}">
                <a14:useLocalDpi xmlns:a14="http://schemas.microsoft.com/office/drawing/2010/main" val="0"/>
              </a:ext>
            </a:extLst>
          </a:blip>
          <a:srcRect l="59104" t="56030" r="20590" b="21685"/>
          <a:stretch/>
        </p:blipFill>
        <p:spPr>
          <a:xfrm>
            <a:off x="6069020" y="3807205"/>
            <a:ext cx="1290028" cy="1290028"/>
          </a:xfrm>
          <a:custGeom>
            <a:avLst/>
            <a:gdLst>
              <a:gd name="connsiteX0" fmla="*/ 0 w 1517904"/>
              <a:gd name="connsiteY0" fmla="*/ 0 h 1517904"/>
              <a:gd name="connsiteX1" fmla="*/ 576680 w 1517904"/>
              <a:gd name="connsiteY1" fmla="*/ 0 h 1517904"/>
              <a:gd name="connsiteX2" fmla="*/ 574708 w 1517904"/>
              <a:gd name="connsiteY2" fmla="*/ 19411 h 1517904"/>
              <a:gd name="connsiteX3" fmla="*/ 758953 w 1517904"/>
              <a:gd name="connsiteY3" fmla="*/ 202291 h 1517904"/>
              <a:gd name="connsiteX4" fmla="*/ 943198 w 1517904"/>
              <a:gd name="connsiteY4" fmla="*/ 19411 h 1517904"/>
              <a:gd name="connsiteX5" fmla="*/ 941227 w 1517904"/>
              <a:gd name="connsiteY5" fmla="*/ 0 h 1517904"/>
              <a:gd name="connsiteX6" fmla="*/ 1517904 w 1517904"/>
              <a:gd name="connsiteY6" fmla="*/ 0 h 1517904"/>
              <a:gd name="connsiteX7" fmla="*/ 1517904 w 1517904"/>
              <a:gd name="connsiteY7" fmla="*/ 576072 h 1517904"/>
              <a:gd name="connsiteX8" fmla="*/ 1333659 w 1517904"/>
              <a:gd name="connsiteY8" fmla="*/ 758952 h 1517904"/>
              <a:gd name="connsiteX9" fmla="*/ 1517904 w 1517904"/>
              <a:gd name="connsiteY9" fmla="*/ 941832 h 1517904"/>
              <a:gd name="connsiteX10" fmla="*/ 1517904 w 1517904"/>
              <a:gd name="connsiteY10" fmla="*/ 1517904 h 1517904"/>
              <a:gd name="connsiteX11" fmla="*/ 943198 w 1517904"/>
              <a:gd name="connsiteY11" fmla="*/ 1517904 h 1517904"/>
              <a:gd name="connsiteX12" fmla="*/ 758953 w 1517904"/>
              <a:gd name="connsiteY12" fmla="*/ 1335024 h 1517904"/>
              <a:gd name="connsiteX13" fmla="*/ 574708 w 1517904"/>
              <a:gd name="connsiteY13" fmla="*/ 1517904 h 1517904"/>
              <a:gd name="connsiteX14" fmla="*/ 0 w 1517904"/>
              <a:gd name="connsiteY14" fmla="*/ 1517904 h 1517904"/>
              <a:gd name="connsiteX15" fmla="*/ 0 w 1517904"/>
              <a:gd name="connsiteY15" fmla="*/ 922421 h 1517904"/>
              <a:gd name="connsiteX16" fmla="*/ 184245 w 1517904"/>
              <a:gd name="connsiteY16" fmla="*/ 739541 h 1517904"/>
              <a:gd name="connsiteX17" fmla="*/ 0 w 1517904"/>
              <a:gd name="connsiteY17" fmla="*/ 556661 h 1517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17904" h="1517904">
                <a:moveTo>
                  <a:pt x="0" y="0"/>
                </a:moveTo>
                <a:lnTo>
                  <a:pt x="576680" y="0"/>
                </a:lnTo>
                <a:lnTo>
                  <a:pt x="574708" y="19411"/>
                </a:lnTo>
                <a:cubicBezTo>
                  <a:pt x="574708" y="120413"/>
                  <a:pt x="657197" y="202291"/>
                  <a:pt x="758953" y="202291"/>
                </a:cubicBezTo>
                <a:cubicBezTo>
                  <a:pt x="860709" y="202291"/>
                  <a:pt x="943198" y="120413"/>
                  <a:pt x="943198" y="19411"/>
                </a:cubicBezTo>
                <a:lnTo>
                  <a:pt x="941227" y="0"/>
                </a:lnTo>
                <a:lnTo>
                  <a:pt x="1517904" y="0"/>
                </a:lnTo>
                <a:lnTo>
                  <a:pt x="1517904" y="576072"/>
                </a:lnTo>
                <a:cubicBezTo>
                  <a:pt x="1416148" y="576072"/>
                  <a:pt x="1333659" y="657950"/>
                  <a:pt x="1333659" y="758952"/>
                </a:cubicBezTo>
                <a:cubicBezTo>
                  <a:pt x="1333659" y="859954"/>
                  <a:pt x="1416148" y="941832"/>
                  <a:pt x="1517904" y="941832"/>
                </a:cubicBezTo>
                <a:lnTo>
                  <a:pt x="1517904" y="1517904"/>
                </a:lnTo>
                <a:lnTo>
                  <a:pt x="943198" y="1517904"/>
                </a:lnTo>
                <a:cubicBezTo>
                  <a:pt x="943198" y="1416902"/>
                  <a:pt x="860709" y="1335024"/>
                  <a:pt x="758953" y="1335024"/>
                </a:cubicBezTo>
                <a:cubicBezTo>
                  <a:pt x="657197" y="1335024"/>
                  <a:pt x="574708" y="1416902"/>
                  <a:pt x="574708" y="1517904"/>
                </a:cubicBezTo>
                <a:lnTo>
                  <a:pt x="0" y="1517904"/>
                </a:lnTo>
                <a:lnTo>
                  <a:pt x="0" y="922421"/>
                </a:lnTo>
                <a:cubicBezTo>
                  <a:pt x="101756" y="922421"/>
                  <a:pt x="184245" y="840543"/>
                  <a:pt x="184245" y="739541"/>
                </a:cubicBezTo>
                <a:cubicBezTo>
                  <a:pt x="184245" y="638539"/>
                  <a:pt x="101756" y="556661"/>
                  <a:pt x="0" y="556661"/>
                </a:cubicBezTo>
                <a:close/>
              </a:path>
            </a:pathLst>
          </a:custGeom>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88" name="Picture 87" descr="A group of people on a rocky hill&#10;&#10;Description generated with very high confidence">
            <a:extLst>
              <a:ext uri="{FF2B5EF4-FFF2-40B4-BE49-F238E27FC236}">
                <a16:creationId xmlns:a16="http://schemas.microsoft.com/office/drawing/2014/main" id="{A7853E88-32C8-473E-9FB8-740AF489B029}"/>
              </a:ext>
            </a:extLst>
          </p:cNvPr>
          <p:cNvPicPr>
            <a:picLocks noChangeAspect="1"/>
          </p:cNvPicPr>
          <p:nvPr/>
        </p:nvPicPr>
        <p:blipFill rotWithShape="1">
          <a:blip r:embed="rId3">
            <a:extLst>
              <a:ext uri="{28A0092B-C50C-407E-A947-70E740481C1C}">
                <a14:useLocalDpi xmlns:a14="http://schemas.microsoft.com/office/drawing/2010/main" val="0"/>
              </a:ext>
            </a:extLst>
          </a:blip>
          <a:srcRect l="36233" t="53528" r="38532" b="19102"/>
          <a:stretch/>
        </p:blipFill>
        <p:spPr>
          <a:xfrm>
            <a:off x="4616067" y="3660028"/>
            <a:ext cx="1603198" cy="1584381"/>
          </a:xfrm>
          <a:custGeom>
            <a:avLst/>
            <a:gdLst>
              <a:gd name="connsiteX0" fmla="*/ 943198 w 1886394"/>
              <a:gd name="connsiteY0" fmla="*/ 0 h 1864253"/>
              <a:gd name="connsiteX1" fmla="*/ 1123700 w 1886394"/>
              <a:gd name="connsiteY1" fmla="*/ 146023 h 1864253"/>
              <a:gd name="connsiteX2" fmla="*/ 1125472 w 1886394"/>
              <a:gd name="connsiteY2" fmla="*/ 163469 h 1864253"/>
              <a:gd name="connsiteX3" fmla="*/ 1702149 w 1886394"/>
              <a:gd name="connsiteY3" fmla="*/ 163469 h 1864253"/>
              <a:gd name="connsiteX4" fmla="*/ 1702149 w 1886394"/>
              <a:gd name="connsiteY4" fmla="*/ 739541 h 1864253"/>
              <a:gd name="connsiteX5" fmla="*/ 1886394 w 1886394"/>
              <a:gd name="connsiteY5" fmla="*/ 922421 h 1864253"/>
              <a:gd name="connsiteX6" fmla="*/ 1702149 w 1886394"/>
              <a:gd name="connsiteY6" fmla="*/ 1105301 h 1864253"/>
              <a:gd name="connsiteX7" fmla="*/ 1702149 w 1886394"/>
              <a:gd name="connsiteY7" fmla="*/ 1681373 h 1864253"/>
              <a:gd name="connsiteX8" fmla="*/ 1127443 w 1886394"/>
              <a:gd name="connsiteY8" fmla="*/ 1681373 h 1864253"/>
              <a:gd name="connsiteX9" fmla="*/ 943198 w 1886394"/>
              <a:gd name="connsiteY9" fmla="*/ 1864253 h 1864253"/>
              <a:gd name="connsiteX10" fmla="*/ 758953 w 1886394"/>
              <a:gd name="connsiteY10" fmla="*/ 1681373 h 1864253"/>
              <a:gd name="connsiteX11" fmla="*/ 184245 w 1886394"/>
              <a:gd name="connsiteY11" fmla="*/ 1681373 h 1864253"/>
              <a:gd name="connsiteX12" fmla="*/ 184245 w 1886394"/>
              <a:gd name="connsiteY12" fmla="*/ 1085890 h 1864253"/>
              <a:gd name="connsiteX13" fmla="*/ 0 w 1886394"/>
              <a:gd name="connsiteY13" fmla="*/ 903010 h 1864253"/>
              <a:gd name="connsiteX14" fmla="*/ 184245 w 1886394"/>
              <a:gd name="connsiteY14" fmla="*/ 720130 h 1864253"/>
              <a:gd name="connsiteX15" fmla="*/ 184245 w 1886394"/>
              <a:gd name="connsiteY15" fmla="*/ 163469 h 1864253"/>
              <a:gd name="connsiteX16" fmla="*/ 760925 w 1886394"/>
              <a:gd name="connsiteY16" fmla="*/ 163469 h 1864253"/>
              <a:gd name="connsiteX17" fmla="*/ 762696 w 1886394"/>
              <a:gd name="connsiteY17" fmla="*/ 146023 h 1864253"/>
              <a:gd name="connsiteX18" fmla="*/ 943198 w 1886394"/>
              <a:gd name="connsiteY18" fmla="*/ 0 h 1864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86394" h="1864253">
                <a:moveTo>
                  <a:pt x="943198" y="0"/>
                </a:moveTo>
                <a:cubicBezTo>
                  <a:pt x="1032235" y="0"/>
                  <a:pt x="1106520" y="62688"/>
                  <a:pt x="1123700" y="146023"/>
                </a:cubicBezTo>
                <a:lnTo>
                  <a:pt x="1125472" y="163469"/>
                </a:lnTo>
                <a:lnTo>
                  <a:pt x="1702149" y="163469"/>
                </a:lnTo>
                <a:lnTo>
                  <a:pt x="1702149" y="739541"/>
                </a:lnTo>
                <a:cubicBezTo>
                  <a:pt x="1803905" y="739541"/>
                  <a:pt x="1886394" y="821419"/>
                  <a:pt x="1886394" y="922421"/>
                </a:cubicBezTo>
                <a:cubicBezTo>
                  <a:pt x="1886394" y="1023423"/>
                  <a:pt x="1803905" y="1105301"/>
                  <a:pt x="1702149" y="1105301"/>
                </a:cubicBezTo>
                <a:lnTo>
                  <a:pt x="1702149" y="1681373"/>
                </a:lnTo>
                <a:lnTo>
                  <a:pt x="1127443" y="1681373"/>
                </a:lnTo>
                <a:cubicBezTo>
                  <a:pt x="1127443" y="1782375"/>
                  <a:pt x="1044954" y="1864253"/>
                  <a:pt x="943198" y="1864253"/>
                </a:cubicBezTo>
                <a:cubicBezTo>
                  <a:pt x="841442" y="1864253"/>
                  <a:pt x="758953" y="1782375"/>
                  <a:pt x="758953" y="1681373"/>
                </a:cubicBezTo>
                <a:lnTo>
                  <a:pt x="184245" y="1681373"/>
                </a:lnTo>
                <a:lnTo>
                  <a:pt x="184245" y="1085890"/>
                </a:lnTo>
                <a:cubicBezTo>
                  <a:pt x="82489" y="1085890"/>
                  <a:pt x="0" y="1004012"/>
                  <a:pt x="0" y="903010"/>
                </a:cubicBezTo>
                <a:cubicBezTo>
                  <a:pt x="0" y="802008"/>
                  <a:pt x="82489" y="720130"/>
                  <a:pt x="184245" y="720130"/>
                </a:cubicBezTo>
                <a:lnTo>
                  <a:pt x="184245" y="163469"/>
                </a:lnTo>
                <a:lnTo>
                  <a:pt x="760925" y="163469"/>
                </a:lnTo>
                <a:lnTo>
                  <a:pt x="762696" y="146023"/>
                </a:lnTo>
                <a:cubicBezTo>
                  <a:pt x="779877" y="62688"/>
                  <a:pt x="854162" y="0"/>
                  <a:pt x="943198" y="0"/>
                </a:cubicBezTo>
                <a:close/>
              </a:path>
            </a:pathLst>
          </a:custGeom>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87" name="Picture 86" descr="A group of people on a rocky hill&#10;&#10;Description generated with very high confidence">
            <a:extLst>
              <a:ext uri="{FF2B5EF4-FFF2-40B4-BE49-F238E27FC236}">
                <a16:creationId xmlns:a16="http://schemas.microsoft.com/office/drawing/2014/main" id="{EA552B4A-55E0-45F6-84C9-CD944B705296}"/>
              </a:ext>
            </a:extLst>
          </p:cNvPr>
          <p:cNvPicPr>
            <a:picLocks noChangeAspect="1"/>
          </p:cNvPicPr>
          <p:nvPr/>
        </p:nvPicPr>
        <p:blipFill rotWithShape="1">
          <a:blip r:embed="rId3">
            <a:extLst>
              <a:ext uri="{28A0092B-C50C-407E-A947-70E740481C1C}">
                <a14:useLocalDpi xmlns:a14="http://schemas.microsoft.com/office/drawing/2010/main" val="0"/>
              </a:ext>
            </a:extLst>
          </a:blip>
          <a:srcRect l="18367" t="75010" r="61426"/>
          <a:stretch/>
        </p:blipFill>
        <p:spPr>
          <a:xfrm>
            <a:off x="3435846" y="4963696"/>
            <a:ext cx="1283759" cy="1446613"/>
          </a:xfrm>
          <a:custGeom>
            <a:avLst/>
            <a:gdLst>
              <a:gd name="connsiteX0" fmla="*/ 751576 w 1510528"/>
              <a:gd name="connsiteY0" fmla="*/ 0 h 1702149"/>
              <a:gd name="connsiteX1" fmla="*/ 934456 w 1510528"/>
              <a:gd name="connsiteY1" fmla="*/ 184245 h 1702149"/>
              <a:gd name="connsiteX2" fmla="*/ 1510528 w 1510528"/>
              <a:gd name="connsiteY2" fmla="*/ 184245 h 1702149"/>
              <a:gd name="connsiteX3" fmla="*/ 1510528 w 1510528"/>
              <a:gd name="connsiteY3" fmla="*/ 762046 h 1702149"/>
              <a:gd name="connsiteX4" fmla="*/ 1504150 w 1510528"/>
              <a:gd name="connsiteY4" fmla="*/ 762694 h 1702149"/>
              <a:gd name="connsiteX5" fmla="*/ 1358128 w 1510528"/>
              <a:gd name="connsiteY5" fmla="*/ 943196 h 1702149"/>
              <a:gd name="connsiteX6" fmla="*/ 1504150 w 1510528"/>
              <a:gd name="connsiteY6" fmla="*/ 1123698 h 1702149"/>
              <a:gd name="connsiteX7" fmla="*/ 1510528 w 1510528"/>
              <a:gd name="connsiteY7" fmla="*/ 1124345 h 1702149"/>
              <a:gd name="connsiteX8" fmla="*/ 1510528 w 1510528"/>
              <a:gd name="connsiteY8" fmla="*/ 1702149 h 1702149"/>
              <a:gd name="connsiteX9" fmla="*/ 0 w 1510528"/>
              <a:gd name="connsiteY9" fmla="*/ 1702149 h 1702149"/>
              <a:gd name="connsiteX10" fmla="*/ 0 w 1510528"/>
              <a:gd name="connsiteY10" fmla="*/ 184245 h 1702149"/>
              <a:gd name="connsiteX11" fmla="*/ 568696 w 1510528"/>
              <a:gd name="connsiteY11" fmla="*/ 184245 h 1702149"/>
              <a:gd name="connsiteX12" fmla="*/ 751576 w 1510528"/>
              <a:gd name="connsiteY12" fmla="*/ 0 h 170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10528" h="1702149">
                <a:moveTo>
                  <a:pt x="751576" y="0"/>
                </a:moveTo>
                <a:cubicBezTo>
                  <a:pt x="852578" y="0"/>
                  <a:pt x="934456" y="82489"/>
                  <a:pt x="934456" y="184245"/>
                </a:cubicBezTo>
                <a:lnTo>
                  <a:pt x="1510528" y="184245"/>
                </a:lnTo>
                <a:lnTo>
                  <a:pt x="1510528" y="762046"/>
                </a:lnTo>
                <a:lnTo>
                  <a:pt x="1504150" y="762694"/>
                </a:lnTo>
                <a:cubicBezTo>
                  <a:pt x="1420816" y="779874"/>
                  <a:pt x="1358128" y="854159"/>
                  <a:pt x="1358128" y="943196"/>
                </a:cubicBezTo>
                <a:cubicBezTo>
                  <a:pt x="1358128" y="1032232"/>
                  <a:pt x="1420816" y="1106517"/>
                  <a:pt x="1504150" y="1123698"/>
                </a:cubicBezTo>
                <a:lnTo>
                  <a:pt x="1510528" y="1124345"/>
                </a:lnTo>
                <a:lnTo>
                  <a:pt x="1510528" y="1702149"/>
                </a:lnTo>
                <a:lnTo>
                  <a:pt x="0" y="1702149"/>
                </a:lnTo>
                <a:lnTo>
                  <a:pt x="0" y="184245"/>
                </a:lnTo>
                <a:lnTo>
                  <a:pt x="568696" y="184245"/>
                </a:lnTo>
                <a:cubicBezTo>
                  <a:pt x="568696" y="82489"/>
                  <a:pt x="650574" y="0"/>
                  <a:pt x="751576" y="0"/>
                </a:cubicBezTo>
                <a:close/>
              </a:path>
            </a:pathLst>
          </a:custGeom>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86" name="Picture 85" descr="A group of people on a rocky hill&#10;&#10;Description generated with very high confidence">
            <a:extLst>
              <a:ext uri="{FF2B5EF4-FFF2-40B4-BE49-F238E27FC236}">
                <a16:creationId xmlns:a16="http://schemas.microsoft.com/office/drawing/2014/main" id="{7233EBA7-C787-420D-A825-95B5EC3A3673}"/>
              </a:ext>
            </a:extLst>
          </p:cNvPr>
          <p:cNvPicPr>
            <a:picLocks noChangeAspect="1"/>
          </p:cNvPicPr>
          <p:nvPr/>
        </p:nvPicPr>
        <p:blipFill rotWithShape="1">
          <a:blip r:embed="rId3">
            <a:extLst>
              <a:ext uri="{28A0092B-C50C-407E-A947-70E740481C1C}">
                <a14:useLocalDpi xmlns:a14="http://schemas.microsoft.com/office/drawing/2010/main" val="0"/>
              </a:ext>
            </a:extLst>
          </a:blip>
          <a:srcRect l="18493" t="55775" r="61201" b="21940"/>
          <a:stretch/>
        </p:blipFill>
        <p:spPr>
          <a:xfrm>
            <a:off x="3449436" y="3807204"/>
            <a:ext cx="1290028" cy="1290028"/>
          </a:xfrm>
          <a:custGeom>
            <a:avLst/>
            <a:gdLst>
              <a:gd name="connsiteX0" fmla="*/ 0 w 1517904"/>
              <a:gd name="connsiteY0" fmla="*/ 0 h 1517904"/>
              <a:gd name="connsiteX1" fmla="*/ 574707 w 1517904"/>
              <a:gd name="connsiteY1" fmla="*/ 0 h 1517904"/>
              <a:gd name="connsiteX2" fmla="*/ 574707 w 1517904"/>
              <a:gd name="connsiteY2" fmla="*/ 1 h 1517904"/>
              <a:gd name="connsiteX3" fmla="*/ 758952 w 1517904"/>
              <a:gd name="connsiteY3" fmla="*/ 182881 h 1517904"/>
              <a:gd name="connsiteX4" fmla="*/ 943197 w 1517904"/>
              <a:gd name="connsiteY4" fmla="*/ 1 h 1517904"/>
              <a:gd name="connsiteX5" fmla="*/ 943196 w 1517904"/>
              <a:gd name="connsiteY5" fmla="*/ 0 h 1517904"/>
              <a:gd name="connsiteX6" fmla="*/ 1517904 w 1517904"/>
              <a:gd name="connsiteY6" fmla="*/ 0 h 1517904"/>
              <a:gd name="connsiteX7" fmla="*/ 1517904 w 1517904"/>
              <a:gd name="connsiteY7" fmla="*/ 576071 h 1517904"/>
              <a:gd name="connsiteX8" fmla="*/ 1333659 w 1517904"/>
              <a:gd name="connsiteY8" fmla="*/ 758951 h 1517904"/>
              <a:gd name="connsiteX9" fmla="*/ 1517903 w 1517904"/>
              <a:gd name="connsiteY9" fmla="*/ 941831 h 1517904"/>
              <a:gd name="connsiteX10" fmla="*/ 1517904 w 1517904"/>
              <a:gd name="connsiteY10" fmla="*/ 941831 h 1517904"/>
              <a:gd name="connsiteX11" fmla="*/ 1517904 w 1517904"/>
              <a:gd name="connsiteY11" fmla="*/ 1517904 h 1517904"/>
              <a:gd name="connsiteX12" fmla="*/ 923785 w 1517904"/>
              <a:gd name="connsiteY12" fmla="*/ 1517904 h 1517904"/>
              <a:gd name="connsiteX13" fmla="*/ 920042 w 1517904"/>
              <a:gd name="connsiteY13" fmla="*/ 1481047 h 1517904"/>
              <a:gd name="connsiteX14" fmla="*/ 739540 w 1517904"/>
              <a:gd name="connsiteY14" fmla="*/ 1335024 h 1517904"/>
              <a:gd name="connsiteX15" fmla="*/ 559039 w 1517904"/>
              <a:gd name="connsiteY15" fmla="*/ 1481047 h 1517904"/>
              <a:gd name="connsiteX16" fmla="*/ 555296 w 1517904"/>
              <a:gd name="connsiteY16" fmla="*/ 1517904 h 1517904"/>
              <a:gd name="connsiteX17" fmla="*/ 0 w 1517904"/>
              <a:gd name="connsiteY17" fmla="*/ 1517904 h 1517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17904" h="1517904">
                <a:moveTo>
                  <a:pt x="0" y="0"/>
                </a:moveTo>
                <a:lnTo>
                  <a:pt x="574707" y="0"/>
                </a:lnTo>
                <a:lnTo>
                  <a:pt x="574707" y="1"/>
                </a:lnTo>
                <a:cubicBezTo>
                  <a:pt x="574707" y="101003"/>
                  <a:pt x="657196" y="182881"/>
                  <a:pt x="758952" y="182881"/>
                </a:cubicBezTo>
                <a:cubicBezTo>
                  <a:pt x="860708" y="182881"/>
                  <a:pt x="943197" y="101003"/>
                  <a:pt x="943197" y="1"/>
                </a:cubicBezTo>
                <a:lnTo>
                  <a:pt x="943196" y="0"/>
                </a:lnTo>
                <a:lnTo>
                  <a:pt x="1517904" y="0"/>
                </a:lnTo>
                <a:lnTo>
                  <a:pt x="1517904" y="576071"/>
                </a:lnTo>
                <a:cubicBezTo>
                  <a:pt x="1416148" y="576071"/>
                  <a:pt x="1333659" y="657949"/>
                  <a:pt x="1333659" y="758951"/>
                </a:cubicBezTo>
                <a:cubicBezTo>
                  <a:pt x="1333659" y="859953"/>
                  <a:pt x="1416148" y="941831"/>
                  <a:pt x="1517903" y="941831"/>
                </a:cubicBezTo>
                <a:lnTo>
                  <a:pt x="1517904" y="941831"/>
                </a:lnTo>
                <a:lnTo>
                  <a:pt x="1517904" y="1517904"/>
                </a:lnTo>
                <a:lnTo>
                  <a:pt x="923785" y="1517904"/>
                </a:lnTo>
                <a:lnTo>
                  <a:pt x="920042" y="1481047"/>
                </a:lnTo>
                <a:cubicBezTo>
                  <a:pt x="902862" y="1397712"/>
                  <a:pt x="828577" y="1335024"/>
                  <a:pt x="739540" y="1335024"/>
                </a:cubicBezTo>
                <a:cubicBezTo>
                  <a:pt x="650504" y="1335024"/>
                  <a:pt x="576219" y="1397712"/>
                  <a:pt x="559039" y="1481047"/>
                </a:cubicBezTo>
                <a:lnTo>
                  <a:pt x="555296" y="1517904"/>
                </a:lnTo>
                <a:lnTo>
                  <a:pt x="0" y="1517904"/>
                </a:lnTo>
                <a:close/>
              </a:path>
            </a:pathLst>
          </a:custGeom>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75" name="Picture 74" descr="A group of people on a rocky hill&#10;&#10;Description generated with very high confidence">
            <a:extLst>
              <a:ext uri="{FF2B5EF4-FFF2-40B4-BE49-F238E27FC236}">
                <a16:creationId xmlns:a16="http://schemas.microsoft.com/office/drawing/2014/main" id="{91A97EB8-E494-446A-8215-AF55A0D04B16}"/>
              </a:ext>
            </a:extLst>
          </p:cNvPr>
          <p:cNvPicPr>
            <a:picLocks noChangeAspect="1"/>
          </p:cNvPicPr>
          <p:nvPr/>
        </p:nvPicPr>
        <p:blipFill rotWithShape="1">
          <a:blip r:embed="rId3">
            <a:extLst>
              <a:ext uri="{28A0092B-C50C-407E-A947-70E740481C1C}">
                <a14:useLocalDpi xmlns:a14="http://schemas.microsoft.com/office/drawing/2010/main" val="0"/>
              </a:ext>
            </a:extLst>
          </a:blip>
          <a:srcRect l="79062" t="33687" r="765" b="44028"/>
          <a:stretch/>
        </p:blipFill>
        <p:spPr>
          <a:xfrm>
            <a:off x="7374074" y="2498566"/>
            <a:ext cx="1281592" cy="1290028"/>
          </a:xfrm>
          <a:custGeom>
            <a:avLst/>
            <a:gdLst>
              <a:gd name="connsiteX0" fmla="*/ 0 w 1507978"/>
              <a:gd name="connsiteY0" fmla="*/ 0 h 1517904"/>
              <a:gd name="connsiteX1" fmla="*/ 594119 w 1507978"/>
              <a:gd name="connsiteY1" fmla="*/ 0 h 1517904"/>
              <a:gd name="connsiteX2" fmla="*/ 597862 w 1507978"/>
              <a:gd name="connsiteY2" fmla="*/ 36857 h 1517904"/>
              <a:gd name="connsiteX3" fmla="*/ 778364 w 1507978"/>
              <a:gd name="connsiteY3" fmla="*/ 182880 h 1517904"/>
              <a:gd name="connsiteX4" fmla="*/ 958865 w 1507978"/>
              <a:gd name="connsiteY4" fmla="*/ 36857 h 1517904"/>
              <a:gd name="connsiteX5" fmla="*/ 962608 w 1507978"/>
              <a:gd name="connsiteY5" fmla="*/ 0 h 1517904"/>
              <a:gd name="connsiteX6" fmla="*/ 1507978 w 1507978"/>
              <a:gd name="connsiteY6" fmla="*/ 0 h 1517904"/>
              <a:gd name="connsiteX7" fmla="*/ 1507978 w 1507978"/>
              <a:gd name="connsiteY7" fmla="*/ 1517904 h 1517904"/>
              <a:gd name="connsiteX8" fmla="*/ 943197 w 1507978"/>
              <a:gd name="connsiteY8" fmla="*/ 1517904 h 1517904"/>
              <a:gd name="connsiteX9" fmla="*/ 943197 w 1507978"/>
              <a:gd name="connsiteY9" fmla="*/ 1517903 h 1517904"/>
              <a:gd name="connsiteX10" fmla="*/ 758952 w 1507978"/>
              <a:gd name="connsiteY10" fmla="*/ 1335023 h 1517904"/>
              <a:gd name="connsiteX11" fmla="*/ 574707 w 1507978"/>
              <a:gd name="connsiteY11" fmla="*/ 1517903 h 1517904"/>
              <a:gd name="connsiteX12" fmla="*/ 574708 w 1507978"/>
              <a:gd name="connsiteY12" fmla="*/ 1517904 h 1517904"/>
              <a:gd name="connsiteX13" fmla="*/ 0 w 1507978"/>
              <a:gd name="connsiteY13" fmla="*/ 1517904 h 1517904"/>
              <a:gd name="connsiteX14" fmla="*/ 0 w 1507978"/>
              <a:gd name="connsiteY14" fmla="*/ 941833 h 1517904"/>
              <a:gd name="connsiteX15" fmla="*/ 184245 w 1507978"/>
              <a:gd name="connsiteY15" fmla="*/ 758953 h 1517904"/>
              <a:gd name="connsiteX16" fmla="*/ 1 w 1507978"/>
              <a:gd name="connsiteY16" fmla="*/ 576073 h 1517904"/>
              <a:gd name="connsiteX17" fmla="*/ 0 w 1507978"/>
              <a:gd name="connsiteY17" fmla="*/ 576073 h 1517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07978" h="1517904">
                <a:moveTo>
                  <a:pt x="0" y="0"/>
                </a:moveTo>
                <a:lnTo>
                  <a:pt x="594119" y="0"/>
                </a:lnTo>
                <a:lnTo>
                  <a:pt x="597862" y="36857"/>
                </a:lnTo>
                <a:cubicBezTo>
                  <a:pt x="615042" y="120192"/>
                  <a:pt x="689327" y="182880"/>
                  <a:pt x="778364" y="182880"/>
                </a:cubicBezTo>
                <a:cubicBezTo>
                  <a:pt x="867400" y="182880"/>
                  <a:pt x="941685" y="120192"/>
                  <a:pt x="958865" y="36857"/>
                </a:cubicBezTo>
                <a:lnTo>
                  <a:pt x="962608" y="0"/>
                </a:lnTo>
                <a:lnTo>
                  <a:pt x="1507978" y="0"/>
                </a:lnTo>
                <a:lnTo>
                  <a:pt x="1507978" y="1517904"/>
                </a:lnTo>
                <a:lnTo>
                  <a:pt x="943197" y="1517904"/>
                </a:lnTo>
                <a:lnTo>
                  <a:pt x="943197" y="1517903"/>
                </a:lnTo>
                <a:cubicBezTo>
                  <a:pt x="943197" y="1416901"/>
                  <a:pt x="860708" y="1335023"/>
                  <a:pt x="758952" y="1335023"/>
                </a:cubicBezTo>
                <a:cubicBezTo>
                  <a:pt x="657196" y="1335023"/>
                  <a:pt x="574707" y="1416901"/>
                  <a:pt x="574707" y="1517903"/>
                </a:cubicBezTo>
                <a:lnTo>
                  <a:pt x="574708" y="1517904"/>
                </a:lnTo>
                <a:lnTo>
                  <a:pt x="0" y="1517904"/>
                </a:lnTo>
                <a:lnTo>
                  <a:pt x="0" y="941833"/>
                </a:lnTo>
                <a:cubicBezTo>
                  <a:pt x="101756" y="941833"/>
                  <a:pt x="184245" y="859955"/>
                  <a:pt x="184245" y="758953"/>
                </a:cubicBezTo>
                <a:cubicBezTo>
                  <a:pt x="184245" y="657951"/>
                  <a:pt x="101756" y="576073"/>
                  <a:pt x="1" y="576073"/>
                </a:cubicBezTo>
                <a:lnTo>
                  <a:pt x="0" y="576073"/>
                </a:lnTo>
                <a:close/>
              </a:path>
            </a:pathLst>
          </a:custGeom>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74" name="Picture 73" descr="A group of people on a rocky hill&#10;&#10;Description generated with very high confidence">
            <a:extLst>
              <a:ext uri="{FF2B5EF4-FFF2-40B4-BE49-F238E27FC236}">
                <a16:creationId xmlns:a16="http://schemas.microsoft.com/office/drawing/2014/main" id="{9C1B25DE-90C3-4381-898A-E47A11C50F57}"/>
              </a:ext>
            </a:extLst>
          </p:cNvPr>
          <p:cNvPicPr>
            <a:picLocks noChangeAspect="1"/>
          </p:cNvPicPr>
          <p:nvPr/>
        </p:nvPicPr>
        <p:blipFill rotWithShape="1">
          <a:blip r:embed="rId3">
            <a:extLst>
              <a:ext uri="{28A0092B-C50C-407E-A947-70E740481C1C}">
                <a14:useLocalDpi xmlns:a14="http://schemas.microsoft.com/office/drawing/2010/main" val="0"/>
              </a:ext>
            </a:extLst>
          </a:blip>
          <a:srcRect l="56117" t="31313" r="18648" b="41317"/>
          <a:stretch/>
        </p:blipFill>
        <p:spPr>
          <a:xfrm>
            <a:off x="5913595" y="2381402"/>
            <a:ext cx="1603198" cy="1584381"/>
          </a:xfrm>
          <a:custGeom>
            <a:avLst/>
            <a:gdLst>
              <a:gd name="connsiteX0" fmla="*/ 943198 w 1886394"/>
              <a:gd name="connsiteY0" fmla="*/ 0 h 1864253"/>
              <a:gd name="connsiteX1" fmla="*/ 1123700 w 1886394"/>
              <a:gd name="connsiteY1" fmla="*/ 146023 h 1864253"/>
              <a:gd name="connsiteX2" fmla="*/ 1125472 w 1886394"/>
              <a:gd name="connsiteY2" fmla="*/ 163469 h 1864253"/>
              <a:gd name="connsiteX3" fmla="*/ 1702149 w 1886394"/>
              <a:gd name="connsiteY3" fmla="*/ 163469 h 1864253"/>
              <a:gd name="connsiteX4" fmla="*/ 1702149 w 1886394"/>
              <a:gd name="connsiteY4" fmla="*/ 739541 h 1864253"/>
              <a:gd name="connsiteX5" fmla="*/ 1886394 w 1886394"/>
              <a:gd name="connsiteY5" fmla="*/ 922421 h 1864253"/>
              <a:gd name="connsiteX6" fmla="*/ 1702149 w 1886394"/>
              <a:gd name="connsiteY6" fmla="*/ 1105301 h 1864253"/>
              <a:gd name="connsiteX7" fmla="*/ 1702149 w 1886394"/>
              <a:gd name="connsiteY7" fmla="*/ 1681373 h 1864253"/>
              <a:gd name="connsiteX8" fmla="*/ 1127443 w 1886394"/>
              <a:gd name="connsiteY8" fmla="*/ 1681373 h 1864253"/>
              <a:gd name="connsiteX9" fmla="*/ 943198 w 1886394"/>
              <a:gd name="connsiteY9" fmla="*/ 1864253 h 1864253"/>
              <a:gd name="connsiteX10" fmla="*/ 758953 w 1886394"/>
              <a:gd name="connsiteY10" fmla="*/ 1681373 h 1864253"/>
              <a:gd name="connsiteX11" fmla="*/ 184245 w 1886394"/>
              <a:gd name="connsiteY11" fmla="*/ 1681373 h 1864253"/>
              <a:gd name="connsiteX12" fmla="*/ 184245 w 1886394"/>
              <a:gd name="connsiteY12" fmla="*/ 1085890 h 1864253"/>
              <a:gd name="connsiteX13" fmla="*/ 0 w 1886394"/>
              <a:gd name="connsiteY13" fmla="*/ 903010 h 1864253"/>
              <a:gd name="connsiteX14" fmla="*/ 184245 w 1886394"/>
              <a:gd name="connsiteY14" fmla="*/ 720130 h 1864253"/>
              <a:gd name="connsiteX15" fmla="*/ 184245 w 1886394"/>
              <a:gd name="connsiteY15" fmla="*/ 163469 h 1864253"/>
              <a:gd name="connsiteX16" fmla="*/ 760925 w 1886394"/>
              <a:gd name="connsiteY16" fmla="*/ 163469 h 1864253"/>
              <a:gd name="connsiteX17" fmla="*/ 762696 w 1886394"/>
              <a:gd name="connsiteY17" fmla="*/ 146023 h 1864253"/>
              <a:gd name="connsiteX18" fmla="*/ 943198 w 1886394"/>
              <a:gd name="connsiteY18" fmla="*/ 0 h 1864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86394" h="1864253">
                <a:moveTo>
                  <a:pt x="943198" y="0"/>
                </a:moveTo>
                <a:cubicBezTo>
                  <a:pt x="1032235" y="0"/>
                  <a:pt x="1106520" y="62688"/>
                  <a:pt x="1123700" y="146023"/>
                </a:cubicBezTo>
                <a:lnTo>
                  <a:pt x="1125472" y="163469"/>
                </a:lnTo>
                <a:lnTo>
                  <a:pt x="1702149" y="163469"/>
                </a:lnTo>
                <a:lnTo>
                  <a:pt x="1702149" y="739541"/>
                </a:lnTo>
                <a:cubicBezTo>
                  <a:pt x="1803905" y="739541"/>
                  <a:pt x="1886394" y="821419"/>
                  <a:pt x="1886394" y="922421"/>
                </a:cubicBezTo>
                <a:cubicBezTo>
                  <a:pt x="1886394" y="1023423"/>
                  <a:pt x="1803905" y="1105301"/>
                  <a:pt x="1702149" y="1105301"/>
                </a:cubicBezTo>
                <a:lnTo>
                  <a:pt x="1702149" y="1681373"/>
                </a:lnTo>
                <a:lnTo>
                  <a:pt x="1127443" y="1681373"/>
                </a:lnTo>
                <a:cubicBezTo>
                  <a:pt x="1127443" y="1782375"/>
                  <a:pt x="1044954" y="1864253"/>
                  <a:pt x="943198" y="1864253"/>
                </a:cubicBezTo>
                <a:cubicBezTo>
                  <a:pt x="841442" y="1864253"/>
                  <a:pt x="758953" y="1782375"/>
                  <a:pt x="758953" y="1681373"/>
                </a:cubicBezTo>
                <a:lnTo>
                  <a:pt x="184245" y="1681373"/>
                </a:lnTo>
                <a:lnTo>
                  <a:pt x="184245" y="1085890"/>
                </a:lnTo>
                <a:cubicBezTo>
                  <a:pt x="82489" y="1085890"/>
                  <a:pt x="0" y="1004012"/>
                  <a:pt x="0" y="903010"/>
                </a:cubicBezTo>
                <a:cubicBezTo>
                  <a:pt x="0" y="802008"/>
                  <a:pt x="82489" y="720130"/>
                  <a:pt x="184245" y="720130"/>
                </a:cubicBezTo>
                <a:lnTo>
                  <a:pt x="184245" y="163469"/>
                </a:lnTo>
                <a:lnTo>
                  <a:pt x="760925" y="163469"/>
                </a:lnTo>
                <a:lnTo>
                  <a:pt x="762696" y="146023"/>
                </a:lnTo>
                <a:cubicBezTo>
                  <a:pt x="779877" y="62688"/>
                  <a:pt x="854162" y="0"/>
                  <a:pt x="943198" y="0"/>
                </a:cubicBezTo>
                <a:close/>
              </a:path>
            </a:pathLst>
          </a:custGeom>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56" name="Picture 55" descr="A group of people on a rocky hill&#10;&#10;Description generated with very high confidence">
            <a:extLst>
              <a:ext uri="{FF2B5EF4-FFF2-40B4-BE49-F238E27FC236}">
                <a16:creationId xmlns:a16="http://schemas.microsoft.com/office/drawing/2014/main" id="{285E594D-0E56-4291-A658-BE7DEE48FCD7}"/>
              </a:ext>
            </a:extLst>
          </p:cNvPr>
          <p:cNvPicPr>
            <a:picLocks noChangeAspect="1"/>
          </p:cNvPicPr>
          <p:nvPr/>
        </p:nvPicPr>
        <p:blipFill rotWithShape="1">
          <a:blip r:embed="rId3">
            <a:extLst>
              <a:ext uri="{28A0092B-C50C-407E-A947-70E740481C1C}">
                <a14:useLocalDpi xmlns:a14="http://schemas.microsoft.com/office/drawing/2010/main" val="0"/>
              </a:ext>
            </a:extLst>
          </a:blip>
          <a:srcRect l="18367" t="11250" r="58802" b="66431"/>
          <a:stretch/>
        </p:blipFill>
        <p:spPr>
          <a:xfrm>
            <a:off x="3457547" y="1235133"/>
            <a:ext cx="1443912" cy="1286191"/>
          </a:xfrm>
          <a:custGeom>
            <a:avLst/>
            <a:gdLst>
              <a:gd name="connsiteX0" fmla="*/ 0 w 1698971"/>
              <a:gd name="connsiteY0" fmla="*/ 0 h 1513389"/>
              <a:gd name="connsiteX1" fmla="*/ 1514726 w 1698971"/>
              <a:gd name="connsiteY1" fmla="*/ 0 h 1513389"/>
              <a:gd name="connsiteX2" fmla="*/ 1514726 w 1698971"/>
              <a:gd name="connsiteY2" fmla="*/ 571557 h 1513389"/>
              <a:gd name="connsiteX3" fmla="*/ 1698971 w 1698971"/>
              <a:gd name="connsiteY3" fmla="*/ 754437 h 1513389"/>
              <a:gd name="connsiteX4" fmla="*/ 1514726 w 1698971"/>
              <a:gd name="connsiteY4" fmla="*/ 937317 h 1513389"/>
              <a:gd name="connsiteX5" fmla="*/ 1514726 w 1698971"/>
              <a:gd name="connsiteY5" fmla="*/ 1513389 h 1513389"/>
              <a:gd name="connsiteX6" fmla="*/ 936925 w 1698971"/>
              <a:gd name="connsiteY6" fmla="*/ 1513389 h 1513389"/>
              <a:gd name="connsiteX7" fmla="*/ 936277 w 1698971"/>
              <a:gd name="connsiteY7" fmla="*/ 1507012 h 1513389"/>
              <a:gd name="connsiteX8" fmla="*/ 755775 w 1698971"/>
              <a:gd name="connsiteY8" fmla="*/ 1360989 h 1513389"/>
              <a:gd name="connsiteX9" fmla="*/ 575273 w 1698971"/>
              <a:gd name="connsiteY9" fmla="*/ 1507012 h 1513389"/>
              <a:gd name="connsiteX10" fmla="*/ 574626 w 1698971"/>
              <a:gd name="connsiteY10" fmla="*/ 1513389 h 1513389"/>
              <a:gd name="connsiteX11" fmla="*/ 0 w 1698971"/>
              <a:gd name="connsiteY11" fmla="*/ 1513389 h 1513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98971" h="1513389">
                <a:moveTo>
                  <a:pt x="0" y="0"/>
                </a:moveTo>
                <a:lnTo>
                  <a:pt x="1514726" y="0"/>
                </a:lnTo>
                <a:lnTo>
                  <a:pt x="1514726" y="571557"/>
                </a:lnTo>
                <a:cubicBezTo>
                  <a:pt x="1616482" y="571557"/>
                  <a:pt x="1698971" y="653435"/>
                  <a:pt x="1698971" y="754437"/>
                </a:cubicBezTo>
                <a:cubicBezTo>
                  <a:pt x="1698971" y="855439"/>
                  <a:pt x="1616482" y="937317"/>
                  <a:pt x="1514726" y="937317"/>
                </a:cubicBezTo>
                <a:lnTo>
                  <a:pt x="1514726" y="1513389"/>
                </a:lnTo>
                <a:lnTo>
                  <a:pt x="936925" y="1513389"/>
                </a:lnTo>
                <a:lnTo>
                  <a:pt x="936277" y="1507012"/>
                </a:lnTo>
                <a:cubicBezTo>
                  <a:pt x="919097" y="1423677"/>
                  <a:pt x="844812" y="1360989"/>
                  <a:pt x="755775" y="1360989"/>
                </a:cubicBezTo>
                <a:cubicBezTo>
                  <a:pt x="666739" y="1360989"/>
                  <a:pt x="592454" y="1423677"/>
                  <a:pt x="575273" y="1507012"/>
                </a:cubicBezTo>
                <a:lnTo>
                  <a:pt x="574626" y="1513389"/>
                </a:lnTo>
                <a:lnTo>
                  <a:pt x="0" y="1513389"/>
                </a:lnTo>
                <a:close/>
              </a:path>
            </a:pathLst>
          </a:custGeom>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73" name="Picture 72" descr="A group of people on a rocky hill&#10;&#10;Description generated with very high confidence">
            <a:extLst>
              <a:ext uri="{FF2B5EF4-FFF2-40B4-BE49-F238E27FC236}">
                <a16:creationId xmlns:a16="http://schemas.microsoft.com/office/drawing/2014/main" id="{B69276FA-98D9-4687-BD83-7BBD73A06C03}"/>
              </a:ext>
            </a:extLst>
          </p:cNvPr>
          <p:cNvPicPr>
            <a:picLocks noChangeAspect="1"/>
          </p:cNvPicPr>
          <p:nvPr/>
        </p:nvPicPr>
        <p:blipFill rotWithShape="1">
          <a:blip r:embed="rId3">
            <a:extLst>
              <a:ext uri="{28A0092B-C50C-407E-A947-70E740481C1C}">
                <a14:useLocalDpi xmlns:a14="http://schemas.microsoft.com/office/drawing/2010/main" val="0"/>
              </a:ext>
            </a:extLst>
          </a:blip>
          <a:srcRect l="38669" t="33835" r="41025" b="43881"/>
          <a:stretch/>
        </p:blipFill>
        <p:spPr>
          <a:xfrm>
            <a:off x="4772652" y="2504173"/>
            <a:ext cx="1290028" cy="1290028"/>
          </a:xfrm>
          <a:custGeom>
            <a:avLst/>
            <a:gdLst>
              <a:gd name="connsiteX0" fmla="*/ 0 w 1517904"/>
              <a:gd name="connsiteY0" fmla="*/ 0 h 1517904"/>
              <a:gd name="connsiteX1" fmla="*/ 576680 w 1517904"/>
              <a:gd name="connsiteY1" fmla="*/ 0 h 1517904"/>
              <a:gd name="connsiteX2" fmla="*/ 574708 w 1517904"/>
              <a:gd name="connsiteY2" fmla="*/ 19411 h 1517904"/>
              <a:gd name="connsiteX3" fmla="*/ 758953 w 1517904"/>
              <a:gd name="connsiteY3" fmla="*/ 202291 h 1517904"/>
              <a:gd name="connsiteX4" fmla="*/ 943198 w 1517904"/>
              <a:gd name="connsiteY4" fmla="*/ 19411 h 1517904"/>
              <a:gd name="connsiteX5" fmla="*/ 941227 w 1517904"/>
              <a:gd name="connsiteY5" fmla="*/ 0 h 1517904"/>
              <a:gd name="connsiteX6" fmla="*/ 1517904 w 1517904"/>
              <a:gd name="connsiteY6" fmla="*/ 0 h 1517904"/>
              <a:gd name="connsiteX7" fmla="*/ 1517904 w 1517904"/>
              <a:gd name="connsiteY7" fmla="*/ 576072 h 1517904"/>
              <a:gd name="connsiteX8" fmla="*/ 1333659 w 1517904"/>
              <a:gd name="connsiteY8" fmla="*/ 758952 h 1517904"/>
              <a:gd name="connsiteX9" fmla="*/ 1517904 w 1517904"/>
              <a:gd name="connsiteY9" fmla="*/ 941832 h 1517904"/>
              <a:gd name="connsiteX10" fmla="*/ 1517904 w 1517904"/>
              <a:gd name="connsiteY10" fmla="*/ 1517904 h 1517904"/>
              <a:gd name="connsiteX11" fmla="*/ 943198 w 1517904"/>
              <a:gd name="connsiteY11" fmla="*/ 1517904 h 1517904"/>
              <a:gd name="connsiteX12" fmla="*/ 758953 w 1517904"/>
              <a:gd name="connsiteY12" fmla="*/ 1335024 h 1517904"/>
              <a:gd name="connsiteX13" fmla="*/ 574708 w 1517904"/>
              <a:gd name="connsiteY13" fmla="*/ 1517904 h 1517904"/>
              <a:gd name="connsiteX14" fmla="*/ 0 w 1517904"/>
              <a:gd name="connsiteY14" fmla="*/ 1517904 h 1517904"/>
              <a:gd name="connsiteX15" fmla="*/ 0 w 1517904"/>
              <a:gd name="connsiteY15" fmla="*/ 922421 h 1517904"/>
              <a:gd name="connsiteX16" fmla="*/ 184245 w 1517904"/>
              <a:gd name="connsiteY16" fmla="*/ 739541 h 1517904"/>
              <a:gd name="connsiteX17" fmla="*/ 0 w 1517904"/>
              <a:gd name="connsiteY17" fmla="*/ 556661 h 1517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17904" h="1517904">
                <a:moveTo>
                  <a:pt x="0" y="0"/>
                </a:moveTo>
                <a:lnTo>
                  <a:pt x="576680" y="0"/>
                </a:lnTo>
                <a:lnTo>
                  <a:pt x="574708" y="19411"/>
                </a:lnTo>
                <a:cubicBezTo>
                  <a:pt x="574708" y="120413"/>
                  <a:pt x="657197" y="202291"/>
                  <a:pt x="758953" y="202291"/>
                </a:cubicBezTo>
                <a:cubicBezTo>
                  <a:pt x="860709" y="202291"/>
                  <a:pt x="943198" y="120413"/>
                  <a:pt x="943198" y="19411"/>
                </a:cubicBezTo>
                <a:lnTo>
                  <a:pt x="941227" y="0"/>
                </a:lnTo>
                <a:lnTo>
                  <a:pt x="1517904" y="0"/>
                </a:lnTo>
                <a:lnTo>
                  <a:pt x="1517904" y="576072"/>
                </a:lnTo>
                <a:cubicBezTo>
                  <a:pt x="1416148" y="576072"/>
                  <a:pt x="1333659" y="657950"/>
                  <a:pt x="1333659" y="758952"/>
                </a:cubicBezTo>
                <a:cubicBezTo>
                  <a:pt x="1333659" y="859954"/>
                  <a:pt x="1416148" y="941832"/>
                  <a:pt x="1517904" y="941832"/>
                </a:cubicBezTo>
                <a:lnTo>
                  <a:pt x="1517904" y="1517904"/>
                </a:lnTo>
                <a:lnTo>
                  <a:pt x="943198" y="1517904"/>
                </a:lnTo>
                <a:cubicBezTo>
                  <a:pt x="943198" y="1416902"/>
                  <a:pt x="860709" y="1335024"/>
                  <a:pt x="758953" y="1335024"/>
                </a:cubicBezTo>
                <a:cubicBezTo>
                  <a:pt x="657197" y="1335024"/>
                  <a:pt x="574708" y="1416902"/>
                  <a:pt x="574708" y="1517904"/>
                </a:cubicBezTo>
                <a:lnTo>
                  <a:pt x="0" y="1517904"/>
                </a:lnTo>
                <a:lnTo>
                  <a:pt x="0" y="922421"/>
                </a:lnTo>
                <a:cubicBezTo>
                  <a:pt x="101756" y="922421"/>
                  <a:pt x="184245" y="840543"/>
                  <a:pt x="184245" y="739541"/>
                </a:cubicBezTo>
                <a:cubicBezTo>
                  <a:pt x="184245" y="638539"/>
                  <a:pt x="101756" y="556661"/>
                  <a:pt x="0" y="556661"/>
                </a:cubicBezTo>
                <a:close/>
              </a:path>
            </a:pathLst>
          </a:custGeom>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60" name="Picture 59" descr="A group of people on a rocky hill&#10;&#10;Description generated with very high confidence">
            <a:extLst>
              <a:ext uri="{FF2B5EF4-FFF2-40B4-BE49-F238E27FC236}">
                <a16:creationId xmlns:a16="http://schemas.microsoft.com/office/drawing/2014/main" id="{603AD68A-F5EE-41C5-90AF-3175224AE2B0}"/>
              </a:ext>
            </a:extLst>
          </p:cNvPr>
          <p:cNvPicPr>
            <a:picLocks noChangeAspect="1"/>
          </p:cNvPicPr>
          <p:nvPr/>
        </p:nvPicPr>
        <p:blipFill rotWithShape="1">
          <a:blip r:embed="rId3">
            <a:extLst>
              <a:ext uri="{28A0092B-C50C-407E-A947-70E740481C1C}">
                <a14:useLocalDpi xmlns:a14="http://schemas.microsoft.com/office/drawing/2010/main" val="0"/>
              </a:ext>
            </a:extLst>
          </a:blip>
          <a:srcRect l="18367" t="30723" r="58863" b="41401"/>
          <a:stretch/>
        </p:blipFill>
        <p:spPr>
          <a:xfrm>
            <a:off x="3455308" y="2336743"/>
            <a:ext cx="1446613" cy="1613673"/>
          </a:xfrm>
          <a:custGeom>
            <a:avLst/>
            <a:gdLst>
              <a:gd name="connsiteX0" fmla="*/ 758951 w 1702149"/>
              <a:gd name="connsiteY0" fmla="*/ 0 h 1898719"/>
              <a:gd name="connsiteX1" fmla="*/ 943196 w 1702149"/>
              <a:gd name="connsiteY1" fmla="*/ 182880 h 1898719"/>
              <a:gd name="connsiteX2" fmla="*/ 1517904 w 1702149"/>
              <a:gd name="connsiteY2" fmla="*/ 182880 h 1898719"/>
              <a:gd name="connsiteX3" fmla="*/ 1517904 w 1702149"/>
              <a:gd name="connsiteY3" fmla="*/ 778363 h 1898719"/>
              <a:gd name="connsiteX4" fmla="*/ 1702149 w 1702149"/>
              <a:gd name="connsiteY4" fmla="*/ 961243 h 1898719"/>
              <a:gd name="connsiteX5" fmla="*/ 1517904 w 1702149"/>
              <a:gd name="connsiteY5" fmla="*/ 1144123 h 1898719"/>
              <a:gd name="connsiteX6" fmla="*/ 1517904 w 1702149"/>
              <a:gd name="connsiteY6" fmla="*/ 1700784 h 1898719"/>
              <a:gd name="connsiteX7" fmla="*/ 941668 w 1702149"/>
              <a:gd name="connsiteY7" fmla="*/ 1700784 h 1898719"/>
              <a:gd name="connsiteX8" fmla="*/ 943197 w 1702149"/>
              <a:gd name="connsiteY8" fmla="*/ 1715839 h 1898719"/>
              <a:gd name="connsiteX9" fmla="*/ 758952 w 1702149"/>
              <a:gd name="connsiteY9" fmla="*/ 1898719 h 1898719"/>
              <a:gd name="connsiteX10" fmla="*/ 574707 w 1702149"/>
              <a:gd name="connsiteY10" fmla="*/ 1715839 h 1898719"/>
              <a:gd name="connsiteX11" fmla="*/ 576236 w 1702149"/>
              <a:gd name="connsiteY11" fmla="*/ 1700784 h 1898719"/>
              <a:gd name="connsiteX12" fmla="*/ 0 w 1702149"/>
              <a:gd name="connsiteY12" fmla="*/ 1700784 h 1898719"/>
              <a:gd name="connsiteX13" fmla="*/ 0 w 1702149"/>
              <a:gd name="connsiteY13" fmla="*/ 182880 h 1898719"/>
              <a:gd name="connsiteX14" fmla="*/ 574706 w 1702149"/>
              <a:gd name="connsiteY14" fmla="*/ 182880 h 1898719"/>
              <a:gd name="connsiteX15" fmla="*/ 758951 w 1702149"/>
              <a:gd name="connsiteY15" fmla="*/ 0 h 1898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02149" h="1898719">
                <a:moveTo>
                  <a:pt x="758951" y="0"/>
                </a:moveTo>
                <a:cubicBezTo>
                  <a:pt x="860707" y="0"/>
                  <a:pt x="943196" y="81878"/>
                  <a:pt x="943196" y="182880"/>
                </a:cubicBezTo>
                <a:lnTo>
                  <a:pt x="1517904" y="182880"/>
                </a:lnTo>
                <a:lnTo>
                  <a:pt x="1517904" y="778363"/>
                </a:lnTo>
                <a:cubicBezTo>
                  <a:pt x="1619660" y="778363"/>
                  <a:pt x="1702149" y="860241"/>
                  <a:pt x="1702149" y="961243"/>
                </a:cubicBezTo>
                <a:cubicBezTo>
                  <a:pt x="1702149" y="1062245"/>
                  <a:pt x="1619660" y="1144123"/>
                  <a:pt x="1517904" y="1144123"/>
                </a:cubicBezTo>
                <a:lnTo>
                  <a:pt x="1517904" y="1700784"/>
                </a:lnTo>
                <a:lnTo>
                  <a:pt x="941668" y="1700784"/>
                </a:lnTo>
                <a:lnTo>
                  <a:pt x="943197" y="1715839"/>
                </a:lnTo>
                <a:cubicBezTo>
                  <a:pt x="943197" y="1816841"/>
                  <a:pt x="860708" y="1898719"/>
                  <a:pt x="758952" y="1898719"/>
                </a:cubicBezTo>
                <a:cubicBezTo>
                  <a:pt x="657196" y="1898719"/>
                  <a:pt x="574707" y="1816841"/>
                  <a:pt x="574707" y="1715839"/>
                </a:cubicBezTo>
                <a:lnTo>
                  <a:pt x="576236" y="1700784"/>
                </a:lnTo>
                <a:lnTo>
                  <a:pt x="0" y="1700784"/>
                </a:lnTo>
                <a:lnTo>
                  <a:pt x="0" y="182880"/>
                </a:lnTo>
                <a:lnTo>
                  <a:pt x="574706" y="182880"/>
                </a:lnTo>
                <a:cubicBezTo>
                  <a:pt x="574706" y="81878"/>
                  <a:pt x="657195" y="0"/>
                  <a:pt x="758951" y="0"/>
                </a:cubicBezTo>
                <a:close/>
              </a:path>
            </a:pathLst>
          </a:custGeom>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59" name="Picture 58" descr="A group of people on a rocky hill&#10;&#10;Description generated with very high confidence">
            <a:extLst>
              <a:ext uri="{FF2B5EF4-FFF2-40B4-BE49-F238E27FC236}">
                <a16:creationId xmlns:a16="http://schemas.microsoft.com/office/drawing/2014/main" id="{0CAE2480-0DB7-4250-8F82-F55404ED7ECE}"/>
              </a:ext>
            </a:extLst>
          </p:cNvPr>
          <p:cNvPicPr>
            <a:picLocks noChangeAspect="1"/>
          </p:cNvPicPr>
          <p:nvPr/>
        </p:nvPicPr>
        <p:blipFill rotWithShape="1">
          <a:blip r:embed="rId3">
            <a:extLst>
              <a:ext uri="{28A0092B-C50C-407E-A947-70E740481C1C}">
                <a14:useLocalDpi xmlns:a14="http://schemas.microsoft.com/office/drawing/2010/main" val="0"/>
              </a:ext>
            </a:extLst>
          </a:blip>
          <a:srcRect l="78954" t="11250" r="879" b="64089"/>
          <a:stretch/>
        </p:blipFill>
        <p:spPr>
          <a:xfrm>
            <a:off x="7372988" y="1218911"/>
            <a:ext cx="1290028" cy="1437378"/>
          </a:xfrm>
          <a:custGeom>
            <a:avLst/>
            <a:gdLst>
              <a:gd name="connsiteX0" fmla="*/ 0 w 1517904"/>
              <a:gd name="connsiteY0" fmla="*/ 0 h 1691283"/>
              <a:gd name="connsiteX1" fmla="*/ 1517904 w 1517904"/>
              <a:gd name="connsiteY1" fmla="*/ 0 h 1691283"/>
              <a:gd name="connsiteX2" fmla="*/ 1517904 w 1517904"/>
              <a:gd name="connsiteY2" fmla="*/ 1507038 h 1691283"/>
              <a:gd name="connsiteX3" fmla="*/ 941832 w 1517904"/>
              <a:gd name="connsiteY3" fmla="*/ 1507038 h 1691283"/>
              <a:gd name="connsiteX4" fmla="*/ 758952 w 1517904"/>
              <a:gd name="connsiteY4" fmla="*/ 1691283 h 1691283"/>
              <a:gd name="connsiteX5" fmla="*/ 576072 w 1517904"/>
              <a:gd name="connsiteY5" fmla="*/ 1507038 h 1691283"/>
              <a:gd name="connsiteX6" fmla="*/ 0 w 1517904"/>
              <a:gd name="connsiteY6" fmla="*/ 1507038 h 1691283"/>
              <a:gd name="connsiteX7" fmla="*/ 0 w 1517904"/>
              <a:gd name="connsiteY7" fmla="*/ 929237 h 1691283"/>
              <a:gd name="connsiteX8" fmla="*/ 6377 w 1517904"/>
              <a:gd name="connsiteY8" fmla="*/ 928589 h 1691283"/>
              <a:gd name="connsiteX9" fmla="*/ 152400 w 1517904"/>
              <a:gd name="connsiteY9" fmla="*/ 748087 h 1691283"/>
              <a:gd name="connsiteX10" fmla="*/ 6377 w 1517904"/>
              <a:gd name="connsiteY10" fmla="*/ 567585 h 1691283"/>
              <a:gd name="connsiteX11" fmla="*/ 0 w 1517904"/>
              <a:gd name="connsiteY11" fmla="*/ 566938 h 1691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17904" h="1691283">
                <a:moveTo>
                  <a:pt x="0" y="0"/>
                </a:moveTo>
                <a:lnTo>
                  <a:pt x="1517904" y="0"/>
                </a:lnTo>
                <a:lnTo>
                  <a:pt x="1517904" y="1507038"/>
                </a:lnTo>
                <a:lnTo>
                  <a:pt x="941832" y="1507038"/>
                </a:lnTo>
                <a:cubicBezTo>
                  <a:pt x="941832" y="1608794"/>
                  <a:pt x="859954" y="1691283"/>
                  <a:pt x="758952" y="1691283"/>
                </a:cubicBezTo>
                <a:cubicBezTo>
                  <a:pt x="657950" y="1691283"/>
                  <a:pt x="576072" y="1608794"/>
                  <a:pt x="576072" y="1507038"/>
                </a:cubicBezTo>
                <a:lnTo>
                  <a:pt x="0" y="1507038"/>
                </a:lnTo>
                <a:lnTo>
                  <a:pt x="0" y="929237"/>
                </a:lnTo>
                <a:lnTo>
                  <a:pt x="6377" y="928589"/>
                </a:lnTo>
                <a:cubicBezTo>
                  <a:pt x="89712" y="911409"/>
                  <a:pt x="152400" y="837124"/>
                  <a:pt x="152400" y="748087"/>
                </a:cubicBezTo>
                <a:cubicBezTo>
                  <a:pt x="152400" y="659051"/>
                  <a:pt x="89712" y="584766"/>
                  <a:pt x="6377" y="567585"/>
                </a:cubicBezTo>
                <a:lnTo>
                  <a:pt x="0" y="566938"/>
                </a:lnTo>
                <a:close/>
              </a:path>
            </a:pathLst>
          </a:custGeom>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58" name="Picture 57" descr="A group of people on a rocky hill&#10;&#10;Description generated with very high confidence">
            <a:extLst>
              <a:ext uri="{FF2B5EF4-FFF2-40B4-BE49-F238E27FC236}">
                <a16:creationId xmlns:a16="http://schemas.microsoft.com/office/drawing/2014/main" id="{D4EEB3B1-247D-4662-8B00-903B85FA8DE7}"/>
              </a:ext>
            </a:extLst>
          </p:cNvPr>
          <p:cNvPicPr>
            <a:picLocks noChangeAspect="1"/>
          </p:cNvPicPr>
          <p:nvPr/>
        </p:nvPicPr>
        <p:blipFill rotWithShape="1">
          <a:blip r:embed="rId3">
            <a:extLst>
              <a:ext uri="{28A0092B-C50C-407E-A947-70E740481C1C}">
                <a14:useLocalDpi xmlns:a14="http://schemas.microsoft.com/office/drawing/2010/main" val="0"/>
              </a:ext>
            </a:extLst>
          </a:blip>
          <a:srcRect l="55705" t="11250" r="19232" b="66617"/>
          <a:stretch/>
        </p:blipFill>
        <p:spPr>
          <a:xfrm>
            <a:off x="5913595" y="1218174"/>
            <a:ext cx="1603198" cy="1290028"/>
          </a:xfrm>
          <a:custGeom>
            <a:avLst/>
            <a:gdLst>
              <a:gd name="connsiteX0" fmla="*/ 184245 w 1886394"/>
              <a:gd name="connsiteY0" fmla="*/ 0 h 1517904"/>
              <a:gd name="connsiteX1" fmla="*/ 1702149 w 1886394"/>
              <a:gd name="connsiteY1" fmla="*/ 0 h 1517904"/>
              <a:gd name="connsiteX2" fmla="*/ 1702149 w 1886394"/>
              <a:gd name="connsiteY2" fmla="*/ 576072 h 1517904"/>
              <a:gd name="connsiteX3" fmla="*/ 1886394 w 1886394"/>
              <a:gd name="connsiteY3" fmla="*/ 758952 h 1517904"/>
              <a:gd name="connsiteX4" fmla="*/ 1702149 w 1886394"/>
              <a:gd name="connsiteY4" fmla="*/ 941832 h 1517904"/>
              <a:gd name="connsiteX5" fmla="*/ 1702149 w 1886394"/>
              <a:gd name="connsiteY5" fmla="*/ 1517904 h 1517904"/>
              <a:gd name="connsiteX6" fmla="*/ 1127443 w 1886394"/>
              <a:gd name="connsiteY6" fmla="*/ 1517904 h 1517904"/>
              <a:gd name="connsiteX7" fmla="*/ 943198 w 1886394"/>
              <a:gd name="connsiteY7" fmla="*/ 1335024 h 1517904"/>
              <a:gd name="connsiteX8" fmla="*/ 758953 w 1886394"/>
              <a:gd name="connsiteY8" fmla="*/ 1517904 h 1517904"/>
              <a:gd name="connsiteX9" fmla="*/ 184245 w 1886394"/>
              <a:gd name="connsiteY9" fmla="*/ 1517904 h 1517904"/>
              <a:gd name="connsiteX10" fmla="*/ 184245 w 1886394"/>
              <a:gd name="connsiteY10" fmla="*/ 922421 h 1517904"/>
              <a:gd name="connsiteX11" fmla="*/ 0 w 1886394"/>
              <a:gd name="connsiteY11" fmla="*/ 739541 h 1517904"/>
              <a:gd name="connsiteX12" fmla="*/ 184245 w 1886394"/>
              <a:gd name="connsiteY12" fmla="*/ 556661 h 1517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394" h="1517904">
                <a:moveTo>
                  <a:pt x="184245" y="0"/>
                </a:moveTo>
                <a:lnTo>
                  <a:pt x="1702149" y="0"/>
                </a:lnTo>
                <a:lnTo>
                  <a:pt x="1702149" y="576072"/>
                </a:lnTo>
                <a:cubicBezTo>
                  <a:pt x="1803905" y="576072"/>
                  <a:pt x="1886394" y="657950"/>
                  <a:pt x="1886394" y="758952"/>
                </a:cubicBezTo>
                <a:cubicBezTo>
                  <a:pt x="1886394" y="859954"/>
                  <a:pt x="1803905" y="941832"/>
                  <a:pt x="1702149" y="941832"/>
                </a:cubicBezTo>
                <a:lnTo>
                  <a:pt x="1702149" y="1517904"/>
                </a:lnTo>
                <a:lnTo>
                  <a:pt x="1127443" y="1517904"/>
                </a:lnTo>
                <a:cubicBezTo>
                  <a:pt x="1127443" y="1416902"/>
                  <a:pt x="1044954" y="1335024"/>
                  <a:pt x="943198" y="1335024"/>
                </a:cubicBezTo>
                <a:cubicBezTo>
                  <a:pt x="841442" y="1335024"/>
                  <a:pt x="758953" y="1416902"/>
                  <a:pt x="758953" y="1517904"/>
                </a:cubicBezTo>
                <a:lnTo>
                  <a:pt x="184245" y="1517904"/>
                </a:lnTo>
                <a:lnTo>
                  <a:pt x="184245" y="922421"/>
                </a:lnTo>
                <a:cubicBezTo>
                  <a:pt x="82489" y="922421"/>
                  <a:pt x="0" y="840543"/>
                  <a:pt x="0" y="739541"/>
                </a:cubicBezTo>
                <a:cubicBezTo>
                  <a:pt x="0" y="638539"/>
                  <a:pt x="82489" y="556661"/>
                  <a:pt x="184245" y="556661"/>
                </a:cubicBezTo>
                <a:close/>
              </a:path>
            </a:pathLst>
          </a:custGeom>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57" name="Picture 56" descr="A group of people on a rocky hill&#10;&#10;Description generated with very high confidence">
            <a:extLst>
              <a:ext uri="{FF2B5EF4-FFF2-40B4-BE49-F238E27FC236}">
                <a16:creationId xmlns:a16="http://schemas.microsoft.com/office/drawing/2014/main" id="{313E896A-2B43-4117-B965-797FFEA426A0}"/>
              </a:ext>
            </a:extLst>
          </p:cNvPr>
          <p:cNvPicPr>
            <a:picLocks noChangeAspect="1"/>
          </p:cNvPicPr>
          <p:nvPr/>
        </p:nvPicPr>
        <p:blipFill rotWithShape="1">
          <a:blip r:embed="rId3">
            <a:extLst>
              <a:ext uri="{28A0092B-C50C-407E-A947-70E740481C1C}">
                <a14:useLocalDpi xmlns:a14="http://schemas.microsoft.com/office/drawing/2010/main" val="0"/>
              </a:ext>
            </a:extLst>
          </a:blip>
          <a:srcRect l="38253" t="11250" r="41579" b="63950"/>
          <a:stretch/>
        </p:blipFill>
        <p:spPr>
          <a:xfrm>
            <a:off x="4765243" y="1230179"/>
            <a:ext cx="1290028" cy="1445453"/>
          </a:xfrm>
          <a:custGeom>
            <a:avLst/>
            <a:gdLst>
              <a:gd name="connsiteX0" fmla="*/ 0 w 1517904"/>
              <a:gd name="connsiteY0" fmla="*/ 0 h 1700784"/>
              <a:gd name="connsiteX1" fmla="*/ 1517904 w 1517904"/>
              <a:gd name="connsiteY1" fmla="*/ 0 h 1700784"/>
              <a:gd name="connsiteX2" fmla="*/ 1517904 w 1517904"/>
              <a:gd name="connsiteY2" fmla="*/ 576072 h 1700784"/>
              <a:gd name="connsiteX3" fmla="*/ 1333659 w 1517904"/>
              <a:gd name="connsiteY3" fmla="*/ 758952 h 1700784"/>
              <a:gd name="connsiteX4" fmla="*/ 1517904 w 1517904"/>
              <a:gd name="connsiteY4" fmla="*/ 941832 h 1700784"/>
              <a:gd name="connsiteX5" fmla="*/ 1517904 w 1517904"/>
              <a:gd name="connsiteY5" fmla="*/ 1517904 h 1700784"/>
              <a:gd name="connsiteX6" fmla="*/ 943198 w 1517904"/>
              <a:gd name="connsiteY6" fmla="*/ 1517904 h 1700784"/>
              <a:gd name="connsiteX7" fmla="*/ 758953 w 1517904"/>
              <a:gd name="connsiteY7" fmla="*/ 1700784 h 1700784"/>
              <a:gd name="connsiteX8" fmla="*/ 574708 w 1517904"/>
              <a:gd name="connsiteY8" fmla="*/ 1517904 h 1700784"/>
              <a:gd name="connsiteX9" fmla="*/ 0 w 1517904"/>
              <a:gd name="connsiteY9" fmla="*/ 1517904 h 1700784"/>
              <a:gd name="connsiteX10" fmla="*/ 0 w 1517904"/>
              <a:gd name="connsiteY10" fmla="*/ 922421 h 1700784"/>
              <a:gd name="connsiteX11" fmla="*/ 184245 w 1517904"/>
              <a:gd name="connsiteY11" fmla="*/ 739541 h 1700784"/>
              <a:gd name="connsiteX12" fmla="*/ 0 w 1517904"/>
              <a:gd name="connsiteY12" fmla="*/ 556661 h 1700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17904" h="1700784">
                <a:moveTo>
                  <a:pt x="0" y="0"/>
                </a:moveTo>
                <a:lnTo>
                  <a:pt x="1517904" y="0"/>
                </a:lnTo>
                <a:lnTo>
                  <a:pt x="1517904" y="576072"/>
                </a:lnTo>
                <a:cubicBezTo>
                  <a:pt x="1416148" y="576072"/>
                  <a:pt x="1333659" y="657950"/>
                  <a:pt x="1333659" y="758952"/>
                </a:cubicBezTo>
                <a:cubicBezTo>
                  <a:pt x="1333659" y="859954"/>
                  <a:pt x="1416148" y="941832"/>
                  <a:pt x="1517904" y="941832"/>
                </a:cubicBezTo>
                <a:lnTo>
                  <a:pt x="1517904" y="1517904"/>
                </a:lnTo>
                <a:lnTo>
                  <a:pt x="943198" y="1517904"/>
                </a:lnTo>
                <a:cubicBezTo>
                  <a:pt x="943198" y="1618906"/>
                  <a:pt x="860709" y="1700784"/>
                  <a:pt x="758953" y="1700784"/>
                </a:cubicBezTo>
                <a:cubicBezTo>
                  <a:pt x="657197" y="1700784"/>
                  <a:pt x="574708" y="1618906"/>
                  <a:pt x="574708" y="1517904"/>
                </a:cubicBezTo>
                <a:lnTo>
                  <a:pt x="0" y="1517904"/>
                </a:lnTo>
                <a:lnTo>
                  <a:pt x="0" y="922421"/>
                </a:lnTo>
                <a:cubicBezTo>
                  <a:pt x="101756" y="922421"/>
                  <a:pt x="184245" y="840543"/>
                  <a:pt x="184245" y="739541"/>
                </a:cubicBezTo>
                <a:cubicBezTo>
                  <a:pt x="184245" y="638539"/>
                  <a:pt x="101756" y="556661"/>
                  <a:pt x="0" y="556661"/>
                </a:cubicBezTo>
                <a:close/>
              </a:path>
            </a:pathLst>
          </a:custGeom>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2" name="Title 1">
            <a:extLst>
              <a:ext uri="{FF2B5EF4-FFF2-40B4-BE49-F238E27FC236}">
                <a16:creationId xmlns:a16="http://schemas.microsoft.com/office/drawing/2014/main" id="{6C602DED-3F96-40BB-B6FF-3A1F99F34DAC}"/>
              </a:ext>
            </a:extLst>
          </p:cNvPr>
          <p:cNvSpPr>
            <a:spLocks noGrp="1"/>
          </p:cNvSpPr>
          <p:nvPr>
            <p:ph type="title"/>
          </p:nvPr>
        </p:nvSpPr>
        <p:spPr/>
        <p:txBody>
          <a:bodyPr/>
          <a:lstStyle/>
          <a:p>
            <a:r>
              <a:rPr lang="en-US" dirty="0"/>
              <a:t>Why Use Multiple Techniques?</a:t>
            </a:r>
          </a:p>
        </p:txBody>
      </p:sp>
      <p:pic>
        <p:nvPicPr>
          <p:cNvPr id="21" name="Picture 20" descr="A group of people on a rocky hill&#10;&#10;Description generated with very high confidence">
            <a:extLst>
              <a:ext uri="{FF2B5EF4-FFF2-40B4-BE49-F238E27FC236}">
                <a16:creationId xmlns:a16="http://schemas.microsoft.com/office/drawing/2014/main" id="{250B092C-1FBC-4109-BB1B-994A62E9D417}"/>
              </a:ext>
            </a:extLst>
          </p:cNvPr>
          <p:cNvPicPr>
            <a:picLocks noChangeAspect="1"/>
          </p:cNvPicPr>
          <p:nvPr/>
        </p:nvPicPr>
        <p:blipFill rotWithShape="1">
          <a:blip r:embed="rId3">
            <a:extLst>
              <a:ext uri="{28A0092B-C50C-407E-A947-70E740481C1C}">
                <a14:useLocalDpi xmlns:a14="http://schemas.microsoft.com/office/drawing/2010/main" val="0"/>
              </a:ext>
            </a:extLst>
          </a:blip>
          <a:srcRect l="18367" t="11250" r="765"/>
          <a:stretch/>
        </p:blipFill>
        <p:spPr>
          <a:xfrm>
            <a:off x="3421445" y="1174497"/>
            <a:ext cx="5258773" cy="5258773"/>
          </a:xfrm>
          <a:prstGeom prst="rect">
            <a:avLst/>
          </a:prstGeom>
        </p:spPr>
      </p:pic>
      <p:sp>
        <p:nvSpPr>
          <p:cNvPr id="22" name="TextBox 21">
            <a:extLst>
              <a:ext uri="{FF2B5EF4-FFF2-40B4-BE49-F238E27FC236}">
                <a16:creationId xmlns:a16="http://schemas.microsoft.com/office/drawing/2014/main" id="{50313032-65F9-48B9-908D-3CBF1E50204D}"/>
              </a:ext>
            </a:extLst>
          </p:cNvPr>
          <p:cNvSpPr txBox="1"/>
          <p:nvPr/>
        </p:nvSpPr>
        <p:spPr>
          <a:xfrm>
            <a:off x="3877677" y="3530251"/>
            <a:ext cx="4403770" cy="492443"/>
          </a:xfrm>
          <a:prstGeom prst="rect">
            <a:avLst/>
          </a:prstGeom>
          <a:noFill/>
          <a:ln>
            <a:noFill/>
          </a:ln>
        </p:spPr>
        <p:txBody>
          <a:bodyPr wrap="none" rtlCol="0">
            <a:spAutoFit/>
          </a:bodyPr>
          <a:lstStyle/>
          <a:p>
            <a:r>
              <a:rPr lang="en-US" sz="2600" b="1" dirty="0">
                <a:solidFill>
                  <a:schemeClr val="bg1"/>
                </a:solidFill>
              </a:rPr>
              <a:t>July 12</a:t>
            </a:r>
            <a:r>
              <a:rPr lang="en-US" sz="2600" b="1" baseline="30000" dirty="0">
                <a:solidFill>
                  <a:schemeClr val="bg1"/>
                </a:solidFill>
              </a:rPr>
              <a:t>th</a:t>
            </a:r>
            <a:r>
              <a:rPr lang="en-US" sz="2600" b="1" dirty="0">
                <a:solidFill>
                  <a:schemeClr val="bg1"/>
                </a:solidFill>
              </a:rPr>
              <a:t> in Colorado, 2018</a:t>
            </a:r>
          </a:p>
        </p:txBody>
      </p:sp>
    </p:spTree>
    <p:extLst>
      <p:ext uri="{BB962C8B-B14F-4D97-AF65-F5344CB8AC3E}">
        <p14:creationId xmlns:p14="http://schemas.microsoft.com/office/powerpoint/2010/main" val="2347022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a:extLst>
              <a:ext uri="{FF2B5EF4-FFF2-40B4-BE49-F238E27FC236}">
                <a16:creationId xmlns:a16="http://schemas.microsoft.com/office/drawing/2014/main" id="{D00C8EDF-B193-461D-A90D-6C501E97C1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5636" y="1846253"/>
            <a:ext cx="6657853" cy="3668131"/>
          </a:xfrm>
          <a:prstGeom prst="rect">
            <a:avLst/>
          </a:prstGeom>
          <a:noFill/>
          <a:ln w="9525">
            <a:solidFill>
              <a:srgbClr val="0070C0"/>
            </a:solidFill>
            <a:miter lim="800000"/>
            <a:headEnd/>
            <a:tailEnd/>
          </a:ln>
          <a:extLst>
            <a:ext uri="{909E8E84-426E-40DD-AFC4-6F175D3DCCD1}">
              <a14:hiddenFill xmlns:a14="http://schemas.microsoft.com/office/drawing/2010/main">
                <a:solidFill>
                  <a:schemeClr val="accent1"/>
                </a:solidFill>
              </a14:hiddenFill>
            </a:ext>
          </a:extLst>
        </p:spPr>
      </p:pic>
      <p:sp>
        <p:nvSpPr>
          <p:cNvPr id="2" name="Title 1">
            <a:extLst>
              <a:ext uri="{FF2B5EF4-FFF2-40B4-BE49-F238E27FC236}">
                <a16:creationId xmlns:a16="http://schemas.microsoft.com/office/drawing/2014/main" id="{72AC704C-5C3B-4C88-B825-BAC7CCA9B453}"/>
              </a:ext>
            </a:extLst>
          </p:cNvPr>
          <p:cNvSpPr>
            <a:spLocks noGrp="1"/>
          </p:cNvSpPr>
          <p:nvPr>
            <p:ph type="title"/>
          </p:nvPr>
        </p:nvSpPr>
        <p:spPr/>
        <p:txBody>
          <a:bodyPr/>
          <a:lstStyle/>
          <a:p>
            <a:r>
              <a:rPr lang="en-US" dirty="0"/>
              <a:t>Why Use Multiple Techniques?</a:t>
            </a:r>
          </a:p>
        </p:txBody>
      </p:sp>
      <p:sp>
        <p:nvSpPr>
          <p:cNvPr id="3" name="Content Placeholder 2">
            <a:extLst>
              <a:ext uri="{FF2B5EF4-FFF2-40B4-BE49-F238E27FC236}">
                <a16:creationId xmlns:a16="http://schemas.microsoft.com/office/drawing/2014/main" id="{2E649C0B-61F3-432B-8D28-A1509A02D1B3}"/>
              </a:ext>
            </a:extLst>
          </p:cNvPr>
          <p:cNvSpPr>
            <a:spLocks noGrp="1"/>
          </p:cNvSpPr>
          <p:nvPr>
            <p:ph idx="1"/>
          </p:nvPr>
        </p:nvSpPr>
        <p:spPr>
          <a:xfrm>
            <a:off x="249119" y="1291995"/>
            <a:ext cx="5144917" cy="4979495"/>
          </a:xfrm>
        </p:spPr>
        <p:txBody>
          <a:bodyPr>
            <a:normAutofit lnSpcReduction="10000"/>
          </a:bodyPr>
          <a:lstStyle/>
          <a:p>
            <a:pPr marL="342900" indent="-342900">
              <a:buFont typeface="Arial" panose="020B0604020202020204" pitchFamily="34" charset="0"/>
              <a:buChar char="•"/>
            </a:pPr>
            <a:r>
              <a:rPr lang="en-US" dirty="0"/>
              <a:t>Research questions cannot be completely answered by using a single technique</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There is cross-talk among the various –</a:t>
            </a:r>
            <a:r>
              <a:rPr lang="en-US" dirty="0" err="1"/>
              <a:t>omes</a:t>
            </a:r>
            <a:r>
              <a:rPr lang="en-US" dirty="0"/>
              <a:t> (e.g. genome, proteome, metabolome, microbiome…)</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Increases ability to find a relationships or associations among genotype, phenotype, microbiome, environment, etc.</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Gives ability to analyze complex biological data and find novel associations between biological entities</a:t>
            </a:r>
          </a:p>
        </p:txBody>
      </p:sp>
    </p:spTree>
    <p:extLst>
      <p:ext uri="{BB962C8B-B14F-4D97-AF65-F5344CB8AC3E}">
        <p14:creationId xmlns:p14="http://schemas.microsoft.com/office/powerpoint/2010/main" val="1106475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C704C-5C3B-4C88-B825-BAC7CCA9B453}"/>
              </a:ext>
            </a:extLst>
          </p:cNvPr>
          <p:cNvSpPr>
            <a:spLocks noGrp="1"/>
          </p:cNvSpPr>
          <p:nvPr>
            <p:ph type="title"/>
          </p:nvPr>
        </p:nvSpPr>
        <p:spPr/>
        <p:txBody>
          <a:bodyPr/>
          <a:lstStyle/>
          <a:p>
            <a:r>
              <a:rPr lang="en-US" dirty="0"/>
              <a:t>What is COPD?</a:t>
            </a:r>
          </a:p>
        </p:txBody>
      </p:sp>
      <p:sp>
        <p:nvSpPr>
          <p:cNvPr id="3" name="Content Placeholder 2">
            <a:extLst>
              <a:ext uri="{FF2B5EF4-FFF2-40B4-BE49-F238E27FC236}">
                <a16:creationId xmlns:a16="http://schemas.microsoft.com/office/drawing/2014/main" id="{2E649C0B-61F3-432B-8D28-A1509A02D1B3}"/>
              </a:ext>
            </a:extLst>
          </p:cNvPr>
          <p:cNvSpPr>
            <a:spLocks noGrp="1"/>
          </p:cNvSpPr>
          <p:nvPr>
            <p:ph idx="1"/>
          </p:nvPr>
        </p:nvSpPr>
        <p:spPr/>
        <p:txBody>
          <a:bodyPr/>
          <a:lstStyle/>
          <a:p>
            <a:pPr marL="457200" indent="-457200">
              <a:buFont typeface="Arial" panose="020B0604020202020204" pitchFamily="34" charset="0"/>
              <a:buChar char="•"/>
            </a:pPr>
            <a:r>
              <a:rPr lang="en-US" sz="2400" dirty="0"/>
              <a:t>Chronic Obstructive Pulmonary Disease (COPD)</a:t>
            </a:r>
          </a:p>
          <a:p>
            <a:pPr marL="457200" indent="-457200">
              <a:buFont typeface="Arial" panose="020B0604020202020204" pitchFamily="34" charset="0"/>
              <a:buChar char="•"/>
            </a:pPr>
            <a:r>
              <a:rPr lang="en-US" sz="2400" dirty="0"/>
              <a:t>Progressive and chronic lung disease</a:t>
            </a:r>
          </a:p>
          <a:p>
            <a:pPr marL="457200" indent="-457200">
              <a:buFont typeface="Arial" panose="020B0604020202020204" pitchFamily="34" charset="0"/>
              <a:buChar char="•"/>
            </a:pPr>
            <a:r>
              <a:rPr lang="en-US" sz="2400" dirty="0"/>
              <a:t>Difficulty breathing</a:t>
            </a:r>
          </a:p>
          <a:p>
            <a:pPr marL="457200" indent="-457200">
              <a:buFont typeface="Arial" panose="020B0604020202020204" pitchFamily="34" charset="0"/>
              <a:buChar char="•"/>
            </a:pPr>
            <a:r>
              <a:rPr lang="en-US" sz="2400" dirty="0"/>
              <a:t>Chest pain</a:t>
            </a:r>
            <a:endParaRPr lang="en-US" dirty="0"/>
          </a:p>
        </p:txBody>
      </p:sp>
      <p:pic>
        <p:nvPicPr>
          <p:cNvPr id="8" name="Picture 8">
            <a:extLst>
              <a:ext uri="{FF2B5EF4-FFF2-40B4-BE49-F238E27FC236}">
                <a16:creationId xmlns:a16="http://schemas.microsoft.com/office/drawing/2014/main" id="{566C5489-3CB9-4692-860C-AF9212F947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16424" y="1930053"/>
            <a:ext cx="5397761" cy="277625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9" name="Picture 9">
            <a:extLst>
              <a:ext uri="{FF2B5EF4-FFF2-40B4-BE49-F238E27FC236}">
                <a16:creationId xmlns:a16="http://schemas.microsoft.com/office/drawing/2014/main" id="{A43029D2-E770-4371-BA81-30EEACC8C5D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7649" y="3962362"/>
            <a:ext cx="5918935" cy="1780493"/>
          </a:xfrm>
          <a:prstGeom prst="rect">
            <a:avLst/>
          </a:prstGeom>
          <a:noFill/>
          <a:ln w="9525">
            <a:solidFill>
              <a:srgbClr val="0070C0"/>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62065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C6CD2-9A03-4EAB-AC74-427CD682CCB5}"/>
              </a:ext>
            </a:extLst>
          </p:cNvPr>
          <p:cNvSpPr>
            <a:spLocks noGrp="1"/>
          </p:cNvSpPr>
          <p:nvPr>
            <p:ph type="title"/>
          </p:nvPr>
        </p:nvSpPr>
        <p:spPr/>
        <p:txBody>
          <a:bodyPr/>
          <a:lstStyle/>
          <a:p>
            <a:r>
              <a:rPr lang="en-US" dirty="0"/>
              <a:t>What Causes COPD and Why is it Important?</a:t>
            </a:r>
          </a:p>
        </p:txBody>
      </p:sp>
      <p:pic>
        <p:nvPicPr>
          <p:cNvPr id="4" name="Picture 3" descr="earth.gif">
            <a:extLst>
              <a:ext uri="{FF2B5EF4-FFF2-40B4-BE49-F238E27FC236}">
                <a16:creationId xmlns:a16="http://schemas.microsoft.com/office/drawing/2014/main" id="{5F3EE6FA-5F4D-41B4-A612-6118CE004EC2}"/>
              </a:ext>
            </a:extLst>
          </p:cNvPr>
          <p:cNvPicPr>
            <a:picLocks noChangeAspect="1"/>
          </p:cNvPicPr>
          <p:nvPr/>
        </p:nvPicPr>
        <p:blipFill>
          <a:blip r:embed="rId3"/>
          <a:stretch>
            <a:fillRect/>
          </a:stretch>
        </p:blipFill>
        <p:spPr>
          <a:xfrm>
            <a:off x="9374239" y="3956761"/>
            <a:ext cx="2216948" cy="2253532"/>
          </a:xfrm>
          <a:prstGeom prst="rect">
            <a:avLst/>
          </a:prstGeom>
        </p:spPr>
      </p:pic>
      <p:grpSp>
        <p:nvGrpSpPr>
          <p:cNvPr id="6" name="Group 5">
            <a:extLst>
              <a:ext uri="{FF2B5EF4-FFF2-40B4-BE49-F238E27FC236}">
                <a16:creationId xmlns:a16="http://schemas.microsoft.com/office/drawing/2014/main" id="{204571E9-BBFE-47E6-A62A-9785A5DE1300}"/>
              </a:ext>
            </a:extLst>
          </p:cNvPr>
          <p:cNvGrpSpPr/>
          <p:nvPr/>
        </p:nvGrpSpPr>
        <p:grpSpPr>
          <a:xfrm>
            <a:off x="3933856" y="4007146"/>
            <a:ext cx="2965853" cy="2442791"/>
            <a:chOff x="7315200" y="1336344"/>
            <a:chExt cx="1801504" cy="1648323"/>
          </a:xfrm>
        </p:grpSpPr>
        <p:pic>
          <p:nvPicPr>
            <p:cNvPr id="7" name="Picture 2" descr="C:\Users\Charmion\AppData\Local\Microsoft\Windows\Temporary Internet Files\Content.IE5\D3Y2TIJR\money-4[1].jpg">
              <a:extLst>
                <a:ext uri="{FF2B5EF4-FFF2-40B4-BE49-F238E27FC236}">
                  <a16:creationId xmlns:a16="http://schemas.microsoft.com/office/drawing/2014/main" id="{BC8769E0-20B6-4EB6-BA1E-375E5B985E8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97632" y="1435289"/>
              <a:ext cx="1719072" cy="154937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2C03AF0-D7ED-46F4-A49F-5E3C1E20973E}"/>
                </a:ext>
              </a:extLst>
            </p:cNvPr>
            <p:cNvSpPr txBox="1"/>
            <p:nvPr/>
          </p:nvSpPr>
          <p:spPr>
            <a:xfrm>
              <a:off x="7315200" y="1336344"/>
              <a:ext cx="890146" cy="269982"/>
            </a:xfrm>
            <a:prstGeom prst="rect">
              <a:avLst/>
            </a:prstGeom>
            <a:noFill/>
          </p:spPr>
          <p:txBody>
            <a:bodyPr wrap="none" rtlCol="0">
              <a:spAutoFit/>
            </a:bodyPr>
            <a:lstStyle/>
            <a:p>
              <a:r>
                <a:rPr lang="en-US" sz="2000" b="1" i="1" dirty="0"/>
                <a:t>$50 Billion</a:t>
              </a:r>
            </a:p>
          </p:txBody>
        </p:sp>
      </p:grpSp>
      <p:grpSp>
        <p:nvGrpSpPr>
          <p:cNvPr id="9" name="Group 8">
            <a:extLst>
              <a:ext uri="{FF2B5EF4-FFF2-40B4-BE49-F238E27FC236}">
                <a16:creationId xmlns:a16="http://schemas.microsoft.com/office/drawing/2014/main" id="{8220147B-B32F-4EFE-AF9B-8879113101FD}"/>
              </a:ext>
            </a:extLst>
          </p:cNvPr>
          <p:cNvGrpSpPr/>
          <p:nvPr/>
        </p:nvGrpSpPr>
        <p:grpSpPr>
          <a:xfrm>
            <a:off x="417767" y="1207631"/>
            <a:ext cx="4339412" cy="2727818"/>
            <a:chOff x="545908" y="1300605"/>
            <a:chExt cx="4131046" cy="2727818"/>
          </a:xfrm>
        </p:grpSpPr>
        <p:pic>
          <p:nvPicPr>
            <p:cNvPr id="10" name="Picture 9" descr="http://24.media.tumblr.com/tumblr_mb0ze2fpIJ1r6mkduo1_500.jpg">
              <a:extLst>
                <a:ext uri="{FF2B5EF4-FFF2-40B4-BE49-F238E27FC236}">
                  <a16:creationId xmlns:a16="http://schemas.microsoft.com/office/drawing/2014/main" id="{88058177-5195-4378-831C-D0B0B5941B9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5908" y="1300605"/>
              <a:ext cx="1862138" cy="26331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a:extLst>
                <a:ext uri="{FF2B5EF4-FFF2-40B4-BE49-F238E27FC236}">
                  <a16:creationId xmlns:a16="http://schemas.microsoft.com/office/drawing/2014/main" id="{B941DDEC-FA65-497A-8DA1-663D9DC1257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10894" y="1633995"/>
              <a:ext cx="1862138"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a:extLst>
                <a:ext uri="{FF2B5EF4-FFF2-40B4-BE49-F238E27FC236}">
                  <a16:creationId xmlns:a16="http://schemas.microsoft.com/office/drawing/2014/main" id="{3CAB5694-C9DF-4D2F-846C-8609A2D090E4}"/>
                </a:ext>
              </a:extLst>
            </p:cNvPr>
            <p:cNvSpPr txBox="1"/>
            <p:nvPr/>
          </p:nvSpPr>
          <p:spPr>
            <a:xfrm>
              <a:off x="2460007" y="3382092"/>
              <a:ext cx="2216947" cy="646331"/>
            </a:xfrm>
            <a:prstGeom prst="rect">
              <a:avLst/>
            </a:prstGeom>
            <a:noFill/>
          </p:spPr>
          <p:txBody>
            <a:bodyPr wrap="square" rtlCol="0">
              <a:spAutoFit/>
            </a:bodyPr>
            <a:lstStyle/>
            <a:p>
              <a:r>
                <a:rPr lang="en-US" b="1" dirty="0"/>
                <a:t>Healthy vs. Smoker</a:t>
              </a:r>
            </a:p>
          </p:txBody>
        </p:sp>
      </p:grpSp>
      <p:grpSp>
        <p:nvGrpSpPr>
          <p:cNvPr id="13" name="Group 12">
            <a:extLst>
              <a:ext uri="{FF2B5EF4-FFF2-40B4-BE49-F238E27FC236}">
                <a16:creationId xmlns:a16="http://schemas.microsoft.com/office/drawing/2014/main" id="{8BE2D3EC-F408-4B83-B450-8EBB7F86AA02}"/>
              </a:ext>
            </a:extLst>
          </p:cNvPr>
          <p:cNvGrpSpPr/>
          <p:nvPr/>
        </p:nvGrpSpPr>
        <p:grpSpPr>
          <a:xfrm>
            <a:off x="6456947" y="1154862"/>
            <a:ext cx="2819400" cy="2565546"/>
            <a:chOff x="5943600" y="1561217"/>
            <a:chExt cx="2819400" cy="2565546"/>
          </a:xfrm>
        </p:grpSpPr>
        <p:pic>
          <p:nvPicPr>
            <p:cNvPr id="14" name="Picture 5" descr="http://www.copdfoundation.org/Portals/0/PropertyAgent/837/Files/25/agevscopd.jpg">
              <a:extLst>
                <a:ext uri="{FF2B5EF4-FFF2-40B4-BE49-F238E27FC236}">
                  <a16:creationId xmlns:a16="http://schemas.microsoft.com/office/drawing/2014/main" id="{D313A2BA-DB93-49DD-9598-85D9D039F7E4}"/>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21477"/>
            <a:stretch/>
          </p:blipFill>
          <p:spPr bwMode="auto">
            <a:xfrm>
              <a:off x="5943600" y="1561217"/>
              <a:ext cx="2819400" cy="2565546"/>
            </a:xfrm>
            <a:prstGeom prst="rect">
              <a:avLst/>
            </a:prstGeom>
            <a:noFill/>
            <a:ln>
              <a:solidFill>
                <a:srgbClr val="0070C0"/>
              </a:solidFill>
            </a:ln>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E6E5E090-927E-41B6-A270-331DAB9ACF66}"/>
                </a:ext>
              </a:extLst>
            </p:cNvPr>
            <p:cNvSpPr/>
            <p:nvPr/>
          </p:nvSpPr>
          <p:spPr>
            <a:xfrm>
              <a:off x="6464389" y="3759740"/>
              <a:ext cx="1862561" cy="276999"/>
            </a:xfrm>
            <a:prstGeom prst="rect">
              <a:avLst/>
            </a:prstGeom>
          </p:spPr>
          <p:txBody>
            <a:bodyPr wrap="none">
              <a:spAutoFit/>
            </a:bodyPr>
            <a:lstStyle/>
            <a:p>
              <a:r>
                <a:rPr lang="en-US" sz="1200" i="1" dirty="0"/>
                <a:t>www.copdfoundation.org</a:t>
              </a:r>
            </a:p>
          </p:txBody>
        </p:sp>
      </p:grpSp>
    </p:spTree>
    <p:extLst>
      <p:ext uri="{BB962C8B-B14F-4D97-AF65-F5344CB8AC3E}">
        <p14:creationId xmlns:p14="http://schemas.microsoft.com/office/powerpoint/2010/main" val="330674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6FD8D-EE8C-46E1-ADC6-A80D53C35869}"/>
              </a:ext>
            </a:extLst>
          </p:cNvPr>
          <p:cNvSpPr>
            <a:spLocks noGrp="1"/>
          </p:cNvSpPr>
          <p:nvPr>
            <p:ph type="title"/>
          </p:nvPr>
        </p:nvSpPr>
        <p:spPr/>
        <p:txBody>
          <a:bodyPr/>
          <a:lstStyle/>
          <a:p>
            <a:r>
              <a:rPr lang="en-US" dirty="0"/>
              <a:t>COPD is a Significant Risk Factor for Lung Cancer</a:t>
            </a:r>
          </a:p>
        </p:txBody>
      </p:sp>
      <p:sp>
        <p:nvSpPr>
          <p:cNvPr id="3" name="Rectangle 2">
            <a:extLst>
              <a:ext uri="{FF2B5EF4-FFF2-40B4-BE49-F238E27FC236}">
                <a16:creationId xmlns:a16="http://schemas.microsoft.com/office/drawing/2014/main" id="{9F892738-9759-430F-8A74-B67021415FA6}"/>
              </a:ext>
            </a:extLst>
          </p:cNvPr>
          <p:cNvSpPr/>
          <p:nvPr/>
        </p:nvSpPr>
        <p:spPr>
          <a:xfrm>
            <a:off x="9137627" y="1262939"/>
            <a:ext cx="3017632" cy="4867486"/>
          </a:xfrm>
          <a:prstGeom prst="rect">
            <a:avLst/>
          </a:prstGeom>
        </p:spPr>
        <p:txBody>
          <a:bodyPr wrap="square">
            <a:spAutoFit/>
          </a:bodyPr>
          <a:lstStyle/>
          <a:p>
            <a:pPr marL="342900" indent="-342900">
              <a:lnSpc>
                <a:spcPct val="107000"/>
              </a:lnSpc>
              <a:spcAft>
                <a:spcPts val="800"/>
              </a:spcAft>
              <a:buFont typeface="+mj-lt"/>
              <a:buAutoNum type="arabicPeriod"/>
            </a:pPr>
            <a:r>
              <a:rPr lang="en-US" sz="1600" dirty="0">
                <a:latin typeface="+mj-lt"/>
                <a:ea typeface="Calibri" panose="020F0502020204030204" pitchFamily="34" charset="0"/>
                <a:cs typeface="Calibri" panose="020F0502020204030204" pitchFamily="34" charset="0"/>
              </a:rPr>
              <a:t>Detect and tease out biological markers associated with lung health</a:t>
            </a:r>
          </a:p>
          <a:p>
            <a:pPr marL="800100" lvl="1" indent="-342900">
              <a:lnSpc>
                <a:spcPct val="107000"/>
              </a:lnSpc>
              <a:spcAft>
                <a:spcPts val="800"/>
              </a:spcAft>
              <a:buFont typeface="Arial" panose="020B0604020202020204" pitchFamily="34" charset="0"/>
              <a:buChar char="•"/>
            </a:pPr>
            <a:r>
              <a:rPr lang="en-US" sz="1600" dirty="0">
                <a:latin typeface="+mj-lt"/>
                <a:ea typeface="Calibri" panose="020F0502020204030204" pitchFamily="34" charset="0"/>
                <a:cs typeface="Calibri" panose="020F0502020204030204" pitchFamily="34" charset="0"/>
              </a:rPr>
              <a:t>critical to finding treatments and determine patient susceptibility to disease</a:t>
            </a:r>
          </a:p>
          <a:p>
            <a:pPr marL="342900" indent="-342900">
              <a:buFont typeface="+mj-lt"/>
              <a:buAutoNum type="arabicPeriod"/>
            </a:pPr>
            <a:endParaRPr lang="en-US" sz="1600" dirty="0">
              <a:latin typeface="+mj-lt"/>
            </a:endParaRPr>
          </a:p>
          <a:p>
            <a:pPr marL="342900" indent="-342900">
              <a:buFont typeface="+mj-lt"/>
              <a:buAutoNum type="arabicPeriod"/>
            </a:pPr>
            <a:r>
              <a:rPr lang="en-US" sz="1600" dirty="0">
                <a:latin typeface="+mj-lt"/>
              </a:rPr>
              <a:t>Understand and distinguish between the markers of COPD versus those of lung cancer</a:t>
            </a:r>
          </a:p>
          <a:p>
            <a:pPr marL="800100" lvl="1" indent="-342900">
              <a:buFont typeface="Arial" panose="020B0604020202020204" pitchFamily="34" charset="0"/>
              <a:buChar char="•"/>
            </a:pPr>
            <a:r>
              <a:rPr lang="en-US" sz="1600" dirty="0">
                <a:latin typeface="+mj-lt"/>
              </a:rPr>
              <a:t>greatly increase our understanding of lung health and remove the cancer biomarker confounders</a:t>
            </a:r>
            <a:endParaRPr lang="en-US" sz="1600" dirty="0">
              <a:effectLst/>
              <a:latin typeface="+mj-lt"/>
              <a:ea typeface="Calibri" panose="020F0502020204030204" pitchFamily="34" charset="0"/>
              <a:cs typeface="Times New Roman" panose="02020603050405020304" pitchFamily="18" charset="0"/>
            </a:endParaRPr>
          </a:p>
        </p:txBody>
      </p:sp>
      <p:pic>
        <p:nvPicPr>
          <p:cNvPr id="1026" name="Picture 2" descr="Image result for cigarette smoking">
            <a:extLst>
              <a:ext uri="{FF2B5EF4-FFF2-40B4-BE49-F238E27FC236}">
                <a16:creationId xmlns:a16="http://schemas.microsoft.com/office/drawing/2014/main" id="{24661F75-4D15-48F5-B094-8F3ACC3EF42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3017" r="38174"/>
          <a:stretch/>
        </p:blipFill>
        <p:spPr bwMode="auto">
          <a:xfrm>
            <a:off x="361129" y="2101503"/>
            <a:ext cx="2569085" cy="2116724"/>
          </a:xfrm>
          <a:prstGeom prst="rect">
            <a:avLst/>
          </a:prstGeom>
          <a:noFill/>
          <a:ln>
            <a:solidFill>
              <a:srgbClr val="0070C0"/>
            </a:solidFill>
          </a:ln>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BA8155B8-D296-40DE-B415-D92519D89380}"/>
              </a:ext>
            </a:extLst>
          </p:cNvPr>
          <p:cNvGrpSpPr/>
          <p:nvPr/>
        </p:nvGrpSpPr>
        <p:grpSpPr>
          <a:xfrm>
            <a:off x="4661422" y="4110360"/>
            <a:ext cx="3509874" cy="2242272"/>
            <a:chOff x="8614100" y="568306"/>
            <a:chExt cx="3509874" cy="2242272"/>
          </a:xfrm>
        </p:grpSpPr>
        <p:pic>
          <p:nvPicPr>
            <p:cNvPr id="4" name="Picture 2" descr="Image result for lung cancer">
              <a:extLst>
                <a:ext uri="{FF2B5EF4-FFF2-40B4-BE49-F238E27FC236}">
                  <a16:creationId xmlns:a16="http://schemas.microsoft.com/office/drawing/2014/main" id="{4CD0A2A0-4B32-402D-BA53-9D7569607EA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71" t="15163" r="5493" b="26284"/>
            <a:stretch/>
          </p:blipFill>
          <p:spPr bwMode="auto">
            <a:xfrm>
              <a:off x="8614100" y="606392"/>
              <a:ext cx="3509874" cy="2204186"/>
            </a:xfrm>
            <a:prstGeom prst="rect">
              <a:avLst/>
            </a:prstGeom>
            <a:noFill/>
            <a:ln>
              <a:solidFill>
                <a:srgbClr val="0070C0"/>
              </a:solidFill>
            </a:ln>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943C4F1-060F-47CD-B081-1268A57D5646}"/>
                </a:ext>
              </a:extLst>
            </p:cNvPr>
            <p:cNvSpPr txBox="1"/>
            <p:nvPr/>
          </p:nvSpPr>
          <p:spPr>
            <a:xfrm>
              <a:off x="8614100" y="568306"/>
              <a:ext cx="1005403" cy="584775"/>
            </a:xfrm>
            <a:prstGeom prst="rect">
              <a:avLst/>
            </a:prstGeom>
            <a:noFill/>
          </p:spPr>
          <p:txBody>
            <a:bodyPr wrap="none" rtlCol="0">
              <a:spAutoFit/>
            </a:bodyPr>
            <a:lstStyle/>
            <a:p>
              <a:r>
                <a:rPr lang="en-US" sz="3200" b="1" i="1" dirty="0">
                  <a:solidFill>
                    <a:srgbClr val="7030A0"/>
                  </a:solidFill>
                </a:rPr>
                <a:t>90%</a:t>
              </a:r>
            </a:p>
          </p:txBody>
        </p:sp>
      </p:grpSp>
      <p:grpSp>
        <p:nvGrpSpPr>
          <p:cNvPr id="7" name="Group 6">
            <a:extLst>
              <a:ext uri="{FF2B5EF4-FFF2-40B4-BE49-F238E27FC236}">
                <a16:creationId xmlns:a16="http://schemas.microsoft.com/office/drawing/2014/main" id="{4997522B-C9C0-4606-AAF4-6FE224D7EBC0}"/>
              </a:ext>
            </a:extLst>
          </p:cNvPr>
          <p:cNvGrpSpPr/>
          <p:nvPr/>
        </p:nvGrpSpPr>
        <p:grpSpPr>
          <a:xfrm>
            <a:off x="4817406" y="957696"/>
            <a:ext cx="2021927" cy="2519432"/>
            <a:chOff x="9750391" y="3852492"/>
            <a:chExt cx="2021927" cy="2519432"/>
          </a:xfrm>
        </p:grpSpPr>
        <p:pic>
          <p:nvPicPr>
            <p:cNvPr id="1028" name="Picture 4" descr="Image result for copd lung">
              <a:extLst>
                <a:ext uri="{FF2B5EF4-FFF2-40B4-BE49-F238E27FC236}">
                  <a16:creationId xmlns:a16="http://schemas.microsoft.com/office/drawing/2014/main" id="{238FF383-46F5-4E4F-9B8E-DD3E7B99D52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4750" t="4514" b="9158"/>
            <a:stretch/>
          </p:blipFill>
          <p:spPr bwMode="auto">
            <a:xfrm>
              <a:off x="9750391" y="3949845"/>
              <a:ext cx="2021927" cy="2422079"/>
            </a:xfrm>
            <a:prstGeom prst="rect">
              <a:avLst/>
            </a:prstGeom>
            <a:noFill/>
            <a:ln>
              <a:solidFill>
                <a:srgbClr val="0070C0"/>
              </a:solidFill>
            </a:ln>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76F4F100-62A9-47A6-B26F-D5FABC7F1412}"/>
                </a:ext>
              </a:extLst>
            </p:cNvPr>
            <p:cNvSpPr txBox="1"/>
            <p:nvPr/>
          </p:nvSpPr>
          <p:spPr>
            <a:xfrm>
              <a:off x="10608432" y="3852492"/>
              <a:ext cx="1005403" cy="584775"/>
            </a:xfrm>
            <a:prstGeom prst="rect">
              <a:avLst/>
            </a:prstGeom>
            <a:noFill/>
          </p:spPr>
          <p:txBody>
            <a:bodyPr wrap="none" rtlCol="0">
              <a:spAutoFit/>
            </a:bodyPr>
            <a:lstStyle/>
            <a:p>
              <a:r>
                <a:rPr lang="en-US" sz="3200" b="1" i="1" dirty="0">
                  <a:solidFill>
                    <a:srgbClr val="7030A0"/>
                  </a:solidFill>
                </a:rPr>
                <a:t>80%</a:t>
              </a:r>
            </a:p>
          </p:txBody>
        </p:sp>
      </p:grpSp>
      <p:grpSp>
        <p:nvGrpSpPr>
          <p:cNvPr id="16" name="Group 15">
            <a:extLst>
              <a:ext uri="{FF2B5EF4-FFF2-40B4-BE49-F238E27FC236}">
                <a16:creationId xmlns:a16="http://schemas.microsoft.com/office/drawing/2014/main" id="{F02E8636-0482-4749-8BDA-A2BF81CCE3AC}"/>
              </a:ext>
            </a:extLst>
          </p:cNvPr>
          <p:cNvGrpSpPr/>
          <p:nvPr/>
        </p:nvGrpSpPr>
        <p:grpSpPr>
          <a:xfrm>
            <a:off x="3087285" y="1388467"/>
            <a:ext cx="1602890" cy="1377345"/>
            <a:chOff x="3243714" y="1999995"/>
            <a:chExt cx="1269937" cy="1120997"/>
          </a:xfrm>
        </p:grpSpPr>
        <p:cxnSp>
          <p:nvCxnSpPr>
            <p:cNvPr id="11" name="Straight Arrow Connector 10">
              <a:extLst>
                <a:ext uri="{FF2B5EF4-FFF2-40B4-BE49-F238E27FC236}">
                  <a16:creationId xmlns:a16="http://schemas.microsoft.com/office/drawing/2014/main" id="{39C7412E-02C3-4480-8634-F9CAF0ACD2A2}"/>
                </a:ext>
              </a:extLst>
            </p:cNvPr>
            <p:cNvCxnSpPr>
              <a:cxnSpLocks/>
            </p:cNvCxnSpPr>
            <p:nvPr/>
          </p:nvCxnSpPr>
          <p:spPr>
            <a:xfrm flipV="1">
              <a:off x="3243714" y="1999995"/>
              <a:ext cx="1269937" cy="1120997"/>
            </a:xfrm>
            <a:prstGeom prst="straightConnector1">
              <a:avLst/>
            </a:prstGeom>
            <a:ln w="28575">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5771594C-55E6-4DAA-A905-825BCC03CD89}"/>
                </a:ext>
              </a:extLst>
            </p:cNvPr>
            <p:cNvSpPr txBox="1"/>
            <p:nvPr/>
          </p:nvSpPr>
          <p:spPr>
            <a:xfrm rot="19265714">
              <a:off x="3313486" y="2438638"/>
              <a:ext cx="762765" cy="300593"/>
            </a:xfrm>
            <a:prstGeom prst="rect">
              <a:avLst/>
            </a:prstGeom>
            <a:noFill/>
          </p:spPr>
          <p:txBody>
            <a:bodyPr wrap="square" rtlCol="0">
              <a:spAutoFit/>
            </a:bodyPr>
            <a:lstStyle/>
            <a:p>
              <a:r>
                <a:rPr lang="en-US" dirty="0"/>
                <a:t>deaths</a:t>
              </a:r>
            </a:p>
          </p:txBody>
        </p:sp>
      </p:grpSp>
      <p:grpSp>
        <p:nvGrpSpPr>
          <p:cNvPr id="15" name="Group 14">
            <a:extLst>
              <a:ext uri="{FF2B5EF4-FFF2-40B4-BE49-F238E27FC236}">
                <a16:creationId xmlns:a16="http://schemas.microsoft.com/office/drawing/2014/main" id="{A8698A6B-F78F-40A4-9247-D3EB6769E9DB}"/>
              </a:ext>
            </a:extLst>
          </p:cNvPr>
          <p:cNvGrpSpPr/>
          <p:nvPr/>
        </p:nvGrpSpPr>
        <p:grpSpPr>
          <a:xfrm rot="20361334">
            <a:off x="3387962" y="3270298"/>
            <a:ext cx="886826" cy="1833975"/>
            <a:chOff x="3396114" y="3273392"/>
            <a:chExt cx="1000530" cy="1057813"/>
          </a:xfrm>
        </p:grpSpPr>
        <p:cxnSp>
          <p:nvCxnSpPr>
            <p:cNvPr id="14" name="Straight Arrow Connector 13">
              <a:extLst>
                <a:ext uri="{FF2B5EF4-FFF2-40B4-BE49-F238E27FC236}">
                  <a16:creationId xmlns:a16="http://schemas.microsoft.com/office/drawing/2014/main" id="{381B7FCF-7313-4B13-A44F-849B9DC9F889}"/>
                </a:ext>
              </a:extLst>
            </p:cNvPr>
            <p:cNvCxnSpPr>
              <a:cxnSpLocks/>
            </p:cNvCxnSpPr>
            <p:nvPr/>
          </p:nvCxnSpPr>
          <p:spPr>
            <a:xfrm>
              <a:off x="3396114" y="3273392"/>
              <a:ext cx="1000530" cy="1057813"/>
            </a:xfrm>
            <a:prstGeom prst="straightConnector1">
              <a:avLst/>
            </a:prstGeom>
            <a:ln w="28575">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40019717-C496-4DB3-8929-51A7198EC090}"/>
                </a:ext>
              </a:extLst>
            </p:cNvPr>
            <p:cNvSpPr txBox="1"/>
            <p:nvPr/>
          </p:nvSpPr>
          <p:spPr>
            <a:xfrm rot="3857951">
              <a:off x="3813245" y="3567501"/>
              <a:ext cx="523266" cy="416686"/>
            </a:xfrm>
            <a:prstGeom prst="rect">
              <a:avLst/>
            </a:prstGeom>
            <a:noFill/>
          </p:spPr>
          <p:txBody>
            <a:bodyPr wrap="square" rtlCol="0">
              <a:spAutoFit/>
            </a:bodyPr>
            <a:lstStyle/>
            <a:p>
              <a:r>
                <a:rPr lang="en-US" dirty="0"/>
                <a:t>deaths</a:t>
              </a:r>
            </a:p>
          </p:txBody>
        </p:sp>
      </p:grpSp>
      <p:cxnSp>
        <p:nvCxnSpPr>
          <p:cNvPr id="20" name="Connector: Elbow 19">
            <a:extLst>
              <a:ext uri="{FF2B5EF4-FFF2-40B4-BE49-F238E27FC236}">
                <a16:creationId xmlns:a16="http://schemas.microsoft.com/office/drawing/2014/main" id="{C150BBEB-6F8F-48E3-A163-324D1E856AA7}"/>
              </a:ext>
            </a:extLst>
          </p:cNvPr>
          <p:cNvCxnSpPr>
            <a:cxnSpLocks/>
            <a:stCxn id="1028" idx="3"/>
            <a:endCxn id="4" idx="3"/>
          </p:cNvCxnSpPr>
          <p:nvPr/>
        </p:nvCxnSpPr>
        <p:spPr>
          <a:xfrm>
            <a:off x="6839333" y="2266089"/>
            <a:ext cx="1331963" cy="2984450"/>
          </a:xfrm>
          <a:prstGeom prst="bentConnector3">
            <a:avLst>
              <a:gd name="adj1" fmla="val 149682"/>
            </a:avLst>
          </a:prstGeom>
          <a:ln w="28575">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B39C5D59-2C29-462A-9023-9C36514DC895}"/>
              </a:ext>
            </a:extLst>
          </p:cNvPr>
          <p:cNvSpPr txBox="1"/>
          <p:nvPr/>
        </p:nvSpPr>
        <p:spPr>
          <a:xfrm>
            <a:off x="8168105" y="2861459"/>
            <a:ext cx="633507" cy="923330"/>
          </a:xfrm>
          <a:prstGeom prst="rect">
            <a:avLst/>
          </a:prstGeom>
          <a:noFill/>
        </p:spPr>
        <p:txBody>
          <a:bodyPr wrap="none" rtlCol="0">
            <a:spAutoFit/>
          </a:bodyPr>
          <a:lstStyle/>
          <a:p>
            <a:r>
              <a:rPr lang="en-US" b="1" i="1" dirty="0">
                <a:solidFill>
                  <a:srgbClr val="7030A0"/>
                </a:solidFill>
              </a:rPr>
              <a:t>1%</a:t>
            </a:r>
          </a:p>
          <a:p>
            <a:r>
              <a:rPr lang="en-US" i="1" dirty="0">
                <a:solidFill>
                  <a:srgbClr val="7030A0"/>
                </a:solidFill>
              </a:rPr>
              <a:t>per</a:t>
            </a:r>
          </a:p>
          <a:p>
            <a:r>
              <a:rPr lang="en-US" i="1" dirty="0">
                <a:solidFill>
                  <a:srgbClr val="7030A0"/>
                </a:solidFill>
              </a:rPr>
              <a:t>year</a:t>
            </a:r>
          </a:p>
        </p:txBody>
      </p:sp>
    </p:spTree>
    <p:extLst>
      <p:ext uri="{BB962C8B-B14F-4D97-AF65-F5344CB8AC3E}">
        <p14:creationId xmlns:p14="http://schemas.microsoft.com/office/powerpoint/2010/main" val="1565560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23FADA-37BC-4232-B11E-3ABDF8EA16CC}"/>
              </a:ext>
            </a:extLst>
          </p:cNvPr>
          <p:cNvSpPr>
            <a:spLocks noGrp="1"/>
          </p:cNvSpPr>
          <p:nvPr>
            <p:ph type="title"/>
          </p:nvPr>
        </p:nvSpPr>
        <p:spPr/>
        <p:txBody>
          <a:bodyPr/>
          <a:lstStyle/>
          <a:p>
            <a:r>
              <a:rPr lang="en-US" dirty="0"/>
              <a:t>Part 1 of 3</a:t>
            </a:r>
          </a:p>
        </p:txBody>
      </p:sp>
      <p:sp>
        <p:nvSpPr>
          <p:cNvPr id="5" name="Text Placeholder 4">
            <a:extLst>
              <a:ext uri="{FF2B5EF4-FFF2-40B4-BE49-F238E27FC236}">
                <a16:creationId xmlns:a16="http://schemas.microsoft.com/office/drawing/2014/main" id="{2585A691-89FE-45DD-AAF3-F6CB61995475}"/>
              </a:ext>
            </a:extLst>
          </p:cNvPr>
          <p:cNvSpPr>
            <a:spLocks noGrp="1"/>
          </p:cNvSpPr>
          <p:nvPr>
            <p:ph type="body" idx="1"/>
          </p:nvPr>
        </p:nvSpPr>
        <p:spPr/>
        <p:txBody>
          <a:bodyPr/>
          <a:lstStyle/>
          <a:p>
            <a:r>
              <a:rPr lang="en-US" dirty="0">
                <a:solidFill>
                  <a:schemeClr val="tx2"/>
                </a:solidFill>
              </a:rPr>
              <a:t>What did we learn from murine models?</a:t>
            </a:r>
          </a:p>
        </p:txBody>
      </p:sp>
    </p:spTree>
    <p:extLst>
      <p:ext uri="{BB962C8B-B14F-4D97-AF65-F5344CB8AC3E}">
        <p14:creationId xmlns:p14="http://schemas.microsoft.com/office/powerpoint/2010/main" val="2043859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22450-9022-4578-A63D-7E813DAD92DC}"/>
              </a:ext>
            </a:extLst>
          </p:cNvPr>
          <p:cNvSpPr>
            <a:spLocks noGrp="1"/>
          </p:cNvSpPr>
          <p:nvPr>
            <p:ph type="title"/>
          </p:nvPr>
        </p:nvSpPr>
        <p:spPr/>
        <p:txBody>
          <a:bodyPr/>
          <a:lstStyle/>
          <a:p>
            <a:r>
              <a:rPr lang="en-US" dirty="0"/>
              <a:t>Murine Model of Emphysema</a:t>
            </a:r>
          </a:p>
        </p:txBody>
      </p:sp>
      <p:pic>
        <p:nvPicPr>
          <p:cNvPr id="4" name="Picture 2" descr="C:\Users\Charmion\Documents\NJH PDRA Docs\COPD Mouse 126\Mouse 126 Experimental Design.tif">
            <a:extLst>
              <a:ext uri="{FF2B5EF4-FFF2-40B4-BE49-F238E27FC236}">
                <a16:creationId xmlns:a16="http://schemas.microsoft.com/office/drawing/2014/main" id="{36B29BE1-83CF-4044-A045-7B7665FE47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6176" y="1116844"/>
            <a:ext cx="9239648" cy="466834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4D103C7-1B21-43F6-B740-13AC181B151E}"/>
              </a:ext>
            </a:extLst>
          </p:cNvPr>
          <p:cNvSpPr txBox="1"/>
          <p:nvPr/>
        </p:nvSpPr>
        <p:spPr>
          <a:xfrm>
            <a:off x="55419" y="6549193"/>
            <a:ext cx="9809018" cy="230832"/>
          </a:xfrm>
          <a:prstGeom prst="rect">
            <a:avLst/>
          </a:prstGeom>
          <a:noFill/>
        </p:spPr>
        <p:txBody>
          <a:bodyPr wrap="square" rtlCol="0">
            <a:spAutoFit/>
          </a:bodyPr>
          <a:lstStyle/>
          <a:p>
            <a:r>
              <a:rPr lang="en-US" sz="900" dirty="0">
                <a:solidFill>
                  <a:schemeClr val="bg1"/>
                </a:solidFill>
              </a:rPr>
              <a:t>Miller, M. et al. Gene and metabolite time-course response to cigarette smoking in mouse lung and plasma. </a:t>
            </a:r>
            <a:r>
              <a:rPr lang="en-US" sz="900" i="1" dirty="0" err="1">
                <a:solidFill>
                  <a:schemeClr val="bg1"/>
                </a:solidFill>
              </a:rPr>
              <a:t>PLoS</a:t>
            </a:r>
            <a:r>
              <a:rPr lang="en-US" sz="900" i="1" dirty="0">
                <a:solidFill>
                  <a:schemeClr val="bg1"/>
                </a:solidFill>
              </a:rPr>
              <a:t> ONE </a:t>
            </a:r>
            <a:r>
              <a:rPr lang="en-US" sz="900" dirty="0">
                <a:solidFill>
                  <a:schemeClr val="bg1"/>
                </a:solidFill>
              </a:rPr>
              <a:t>12, e0178281, doi:10.1371/journal.pone.0178281 (2017).</a:t>
            </a:r>
          </a:p>
        </p:txBody>
      </p:sp>
      <p:sp>
        <p:nvSpPr>
          <p:cNvPr id="3" name="TextBox 2">
            <a:extLst>
              <a:ext uri="{FF2B5EF4-FFF2-40B4-BE49-F238E27FC236}">
                <a16:creationId xmlns:a16="http://schemas.microsoft.com/office/drawing/2014/main" id="{4EC266FF-5A3E-4567-9DEB-3BF6C94E778B}"/>
              </a:ext>
            </a:extLst>
          </p:cNvPr>
          <p:cNvSpPr txBox="1"/>
          <p:nvPr/>
        </p:nvSpPr>
        <p:spPr>
          <a:xfrm>
            <a:off x="1476176" y="5905578"/>
            <a:ext cx="3810427" cy="523220"/>
          </a:xfrm>
          <a:prstGeom prst="rect">
            <a:avLst/>
          </a:prstGeom>
          <a:noFill/>
        </p:spPr>
        <p:txBody>
          <a:bodyPr wrap="square" rtlCol="0">
            <a:spAutoFit/>
          </a:bodyPr>
          <a:lstStyle/>
          <a:p>
            <a:r>
              <a:rPr lang="en-US" sz="1400" dirty="0"/>
              <a:t>n = 10 mice/group (plasma metabolomics)</a:t>
            </a:r>
          </a:p>
          <a:p>
            <a:r>
              <a:rPr lang="en-US" sz="1400" dirty="0"/>
              <a:t>n = 5 mice/group (lung tissue transcriptomics)</a:t>
            </a:r>
          </a:p>
        </p:txBody>
      </p:sp>
      <p:pic>
        <p:nvPicPr>
          <p:cNvPr id="7" name="Picture 6">
            <a:extLst>
              <a:ext uri="{FF2B5EF4-FFF2-40B4-BE49-F238E27FC236}">
                <a16:creationId xmlns:a16="http://schemas.microsoft.com/office/drawing/2014/main" id="{AA7D1F24-6434-4121-BB95-BA5E272A39B8}"/>
              </a:ext>
            </a:extLst>
          </p:cNvPr>
          <p:cNvPicPr>
            <a:picLocks noChangeAspect="1"/>
          </p:cNvPicPr>
          <p:nvPr/>
        </p:nvPicPr>
        <p:blipFill>
          <a:blip r:embed="rId4"/>
          <a:stretch>
            <a:fillRect/>
          </a:stretch>
        </p:blipFill>
        <p:spPr>
          <a:xfrm>
            <a:off x="8589817" y="5785184"/>
            <a:ext cx="2395971" cy="577752"/>
          </a:xfrm>
          <a:prstGeom prst="rect">
            <a:avLst/>
          </a:prstGeom>
        </p:spPr>
      </p:pic>
    </p:spTree>
    <p:extLst>
      <p:ext uri="{BB962C8B-B14F-4D97-AF65-F5344CB8AC3E}">
        <p14:creationId xmlns:p14="http://schemas.microsoft.com/office/powerpoint/2010/main" val="17110046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57B4C-41EC-407E-B854-4445FD7D1773}"/>
              </a:ext>
            </a:extLst>
          </p:cNvPr>
          <p:cNvSpPr>
            <a:spLocks noGrp="1"/>
          </p:cNvSpPr>
          <p:nvPr>
            <p:ph type="title"/>
          </p:nvPr>
        </p:nvSpPr>
        <p:spPr/>
        <p:txBody>
          <a:bodyPr/>
          <a:lstStyle/>
          <a:p>
            <a:r>
              <a:rPr lang="en-US" dirty="0"/>
              <a:t>Mean Static Lung Compliance </a:t>
            </a:r>
          </a:p>
        </p:txBody>
      </p:sp>
      <p:sp>
        <p:nvSpPr>
          <p:cNvPr id="4" name="TextBox 3">
            <a:extLst>
              <a:ext uri="{FF2B5EF4-FFF2-40B4-BE49-F238E27FC236}">
                <a16:creationId xmlns:a16="http://schemas.microsoft.com/office/drawing/2014/main" id="{148DD34B-8DC5-4EFB-B631-962535907B6E}"/>
              </a:ext>
            </a:extLst>
          </p:cNvPr>
          <p:cNvSpPr txBox="1"/>
          <p:nvPr/>
        </p:nvSpPr>
        <p:spPr>
          <a:xfrm>
            <a:off x="55419" y="6549193"/>
            <a:ext cx="9809018" cy="230832"/>
          </a:xfrm>
          <a:prstGeom prst="rect">
            <a:avLst/>
          </a:prstGeom>
          <a:noFill/>
        </p:spPr>
        <p:txBody>
          <a:bodyPr wrap="square" rtlCol="0">
            <a:spAutoFit/>
          </a:bodyPr>
          <a:lstStyle/>
          <a:p>
            <a:r>
              <a:rPr lang="en-US" sz="900" dirty="0">
                <a:solidFill>
                  <a:schemeClr val="bg1"/>
                </a:solidFill>
              </a:rPr>
              <a:t>Miller, M. et al. Gene and metabolite time-course response to cigarette smoking in mouse lung and plasma. </a:t>
            </a:r>
            <a:r>
              <a:rPr lang="en-US" sz="900" i="1" dirty="0" err="1">
                <a:solidFill>
                  <a:schemeClr val="bg1"/>
                </a:solidFill>
              </a:rPr>
              <a:t>PLoS</a:t>
            </a:r>
            <a:r>
              <a:rPr lang="en-US" sz="900" i="1" dirty="0">
                <a:solidFill>
                  <a:schemeClr val="bg1"/>
                </a:solidFill>
              </a:rPr>
              <a:t> ONE </a:t>
            </a:r>
            <a:r>
              <a:rPr lang="en-US" sz="900" dirty="0">
                <a:solidFill>
                  <a:schemeClr val="bg1"/>
                </a:solidFill>
              </a:rPr>
              <a:t>12, e0178281, doi:10.1371/journal.pone.0178281 (2017).</a:t>
            </a:r>
          </a:p>
        </p:txBody>
      </p:sp>
      <p:pic>
        <p:nvPicPr>
          <p:cNvPr id="5" name="Picture 4">
            <a:extLst>
              <a:ext uri="{FF2B5EF4-FFF2-40B4-BE49-F238E27FC236}">
                <a16:creationId xmlns:a16="http://schemas.microsoft.com/office/drawing/2014/main" id="{7267AC49-AC4A-44D9-93A2-3A43C1517011}"/>
              </a:ext>
            </a:extLst>
          </p:cNvPr>
          <p:cNvPicPr>
            <a:picLocks noChangeAspect="1"/>
          </p:cNvPicPr>
          <p:nvPr/>
        </p:nvPicPr>
        <p:blipFill>
          <a:blip r:embed="rId3"/>
          <a:stretch>
            <a:fillRect/>
          </a:stretch>
        </p:blipFill>
        <p:spPr>
          <a:xfrm>
            <a:off x="513470" y="1062182"/>
            <a:ext cx="4557152" cy="5375564"/>
          </a:xfrm>
          <a:prstGeom prst="rect">
            <a:avLst/>
          </a:prstGeom>
        </p:spPr>
      </p:pic>
      <p:pic>
        <p:nvPicPr>
          <p:cNvPr id="8" name="Picture 7">
            <a:extLst>
              <a:ext uri="{FF2B5EF4-FFF2-40B4-BE49-F238E27FC236}">
                <a16:creationId xmlns:a16="http://schemas.microsoft.com/office/drawing/2014/main" id="{7926EDD4-38B4-436B-82C6-278E2CF891A4}"/>
              </a:ext>
            </a:extLst>
          </p:cNvPr>
          <p:cNvPicPr>
            <a:picLocks noChangeAspect="1"/>
          </p:cNvPicPr>
          <p:nvPr/>
        </p:nvPicPr>
        <p:blipFill>
          <a:blip r:embed="rId4"/>
          <a:stretch>
            <a:fillRect/>
          </a:stretch>
        </p:blipFill>
        <p:spPr>
          <a:xfrm>
            <a:off x="951071" y="5936071"/>
            <a:ext cx="2220649" cy="501675"/>
          </a:xfrm>
          <a:prstGeom prst="rect">
            <a:avLst/>
          </a:prstGeom>
        </p:spPr>
      </p:pic>
      <p:sp>
        <p:nvSpPr>
          <p:cNvPr id="9" name="Rectangle 8">
            <a:extLst>
              <a:ext uri="{FF2B5EF4-FFF2-40B4-BE49-F238E27FC236}">
                <a16:creationId xmlns:a16="http://schemas.microsoft.com/office/drawing/2014/main" id="{47D2472C-EA1A-40AF-8822-D2BDEAE57A35}"/>
              </a:ext>
            </a:extLst>
          </p:cNvPr>
          <p:cNvSpPr/>
          <p:nvPr/>
        </p:nvSpPr>
        <p:spPr>
          <a:xfrm>
            <a:off x="5748784" y="1830670"/>
            <a:ext cx="6096000" cy="3139321"/>
          </a:xfrm>
          <a:prstGeom prst="rect">
            <a:avLst/>
          </a:prstGeom>
        </p:spPr>
        <p:txBody>
          <a:bodyPr>
            <a:spAutoFit/>
          </a:bodyPr>
          <a:lstStyle/>
          <a:p>
            <a:pPr marL="285750" indent="-285750">
              <a:buFont typeface="Arial" panose="020B0604020202020204" pitchFamily="34" charset="0"/>
              <a:buChar char="•"/>
            </a:pPr>
            <a:r>
              <a:rPr lang="en-US" dirty="0"/>
              <a:t>Lung compliance (pulmonary compliance) measures the lung's ability to stretch and expand.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Static lung compliance is the change in volume for any given applied pressure.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Low compliance: a stiff lung (one with high elastic recoil) e.g. fibrosis.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High compliance: a pliable lung (one with low elastic recoil) e.g. emphysema.</a:t>
            </a:r>
          </a:p>
        </p:txBody>
      </p:sp>
    </p:spTree>
    <p:extLst>
      <p:ext uri="{BB962C8B-B14F-4D97-AF65-F5344CB8AC3E}">
        <p14:creationId xmlns:p14="http://schemas.microsoft.com/office/powerpoint/2010/main" val="2132575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57B4C-41EC-407E-B854-4445FD7D1773}"/>
              </a:ext>
            </a:extLst>
          </p:cNvPr>
          <p:cNvSpPr>
            <a:spLocks noGrp="1"/>
          </p:cNvSpPr>
          <p:nvPr>
            <p:ph type="title"/>
          </p:nvPr>
        </p:nvSpPr>
        <p:spPr/>
        <p:txBody>
          <a:bodyPr/>
          <a:lstStyle/>
          <a:p>
            <a:r>
              <a:rPr lang="en-US" dirty="0"/>
              <a:t>Relative Changes in Gene Expression using RNA-Seq</a:t>
            </a:r>
          </a:p>
        </p:txBody>
      </p:sp>
      <p:sp>
        <p:nvSpPr>
          <p:cNvPr id="4" name="TextBox 3">
            <a:extLst>
              <a:ext uri="{FF2B5EF4-FFF2-40B4-BE49-F238E27FC236}">
                <a16:creationId xmlns:a16="http://schemas.microsoft.com/office/drawing/2014/main" id="{148DD34B-8DC5-4EFB-B631-962535907B6E}"/>
              </a:ext>
            </a:extLst>
          </p:cNvPr>
          <p:cNvSpPr txBox="1"/>
          <p:nvPr/>
        </p:nvSpPr>
        <p:spPr>
          <a:xfrm>
            <a:off x="55419" y="6549193"/>
            <a:ext cx="9809018" cy="230832"/>
          </a:xfrm>
          <a:prstGeom prst="rect">
            <a:avLst/>
          </a:prstGeom>
          <a:noFill/>
        </p:spPr>
        <p:txBody>
          <a:bodyPr wrap="square" rtlCol="0">
            <a:spAutoFit/>
          </a:bodyPr>
          <a:lstStyle/>
          <a:p>
            <a:r>
              <a:rPr lang="en-US" sz="900" dirty="0">
                <a:solidFill>
                  <a:schemeClr val="bg1"/>
                </a:solidFill>
              </a:rPr>
              <a:t>Miller, M. et al. Gene and metabolite time-course response to cigarette smoking in mouse lung and plasma. </a:t>
            </a:r>
            <a:r>
              <a:rPr lang="en-US" sz="900" i="1" dirty="0" err="1">
                <a:solidFill>
                  <a:schemeClr val="bg1"/>
                </a:solidFill>
              </a:rPr>
              <a:t>PLoS</a:t>
            </a:r>
            <a:r>
              <a:rPr lang="en-US" sz="900" i="1" dirty="0">
                <a:solidFill>
                  <a:schemeClr val="bg1"/>
                </a:solidFill>
              </a:rPr>
              <a:t> ONE </a:t>
            </a:r>
            <a:r>
              <a:rPr lang="en-US" sz="900" dirty="0">
                <a:solidFill>
                  <a:schemeClr val="bg1"/>
                </a:solidFill>
              </a:rPr>
              <a:t>12, e0178281, doi:10.1371/journal.pone.0178281 (2017).</a:t>
            </a:r>
          </a:p>
        </p:txBody>
      </p:sp>
      <p:sp>
        <p:nvSpPr>
          <p:cNvPr id="11" name="TextBox 10">
            <a:extLst>
              <a:ext uri="{FF2B5EF4-FFF2-40B4-BE49-F238E27FC236}">
                <a16:creationId xmlns:a16="http://schemas.microsoft.com/office/drawing/2014/main" id="{9799A7AE-A959-4950-A8B7-D03B6E535D15}"/>
              </a:ext>
            </a:extLst>
          </p:cNvPr>
          <p:cNvSpPr txBox="1"/>
          <p:nvPr/>
        </p:nvSpPr>
        <p:spPr>
          <a:xfrm>
            <a:off x="9391098" y="4724963"/>
            <a:ext cx="2760053" cy="1384995"/>
          </a:xfrm>
          <a:prstGeom prst="rect">
            <a:avLst/>
          </a:prstGeom>
          <a:noFill/>
          <a:ln>
            <a:solidFill>
              <a:srgbClr val="0070C0"/>
            </a:solidFill>
          </a:ln>
        </p:spPr>
        <p:txBody>
          <a:bodyPr wrap="square" rtlCol="0">
            <a:spAutoFit/>
          </a:bodyPr>
          <a:lstStyle/>
          <a:p>
            <a:pPr marL="285750" indent="-285750">
              <a:buFont typeface="Arial" panose="020B0604020202020204" pitchFamily="34" charset="0"/>
              <a:buChar char="•"/>
            </a:pPr>
            <a:r>
              <a:rPr lang="en-US" sz="1200" dirty="0"/>
              <a:t>Changes are relative to the air controls at each time point.</a:t>
            </a:r>
          </a:p>
          <a:p>
            <a:pPr marL="285750" indent="-285750">
              <a:buFont typeface="Arial" panose="020B0604020202020204" pitchFamily="34" charset="0"/>
              <a:buChar char="•"/>
            </a:pPr>
            <a:r>
              <a:rPr lang="en-US" sz="1200" b="1" dirty="0"/>
              <a:t>Pink</a:t>
            </a:r>
            <a:r>
              <a:rPr lang="en-US" sz="1200" dirty="0"/>
              <a:t>: Positive fold change </a:t>
            </a:r>
            <a:r>
              <a:rPr lang="en-US" sz="1200" dirty="0">
                <a:sym typeface="Wingdings" panose="05000000000000000000" pitchFamily="2" charset="2"/>
              </a:rPr>
              <a:t></a:t>
            </a:r>
            <a:r>
              <a:rPr lang="en-US" sz="1200" dirty="0"/>
              <a:t> up-regulation in CS-exposed mice.</a:t>
            </a:r>
          </a:p>
          <a:p>
            <a:pPr marL="285750" indent="-285750">
              <a:buFont typeface="Arial" panose="020B0604020202020204" pitchFamily="34" charset="0"/>
              <a:buChar char="•"/>
            </a:pPr>
            <a:r>
              <a:rPr lang="en-US" sz="1200" b="1" dirty="0"/>
              <a:t>Blue</a:t>
            </a:r>
            <a:r>
              <a:rPr lang="en-US" sz="1200" dirty="0"/>
              <a:t>: Negative fold change </a:t>
            </a:r>
            <a:r>
              <a:rPr lang="en-US" sz="1200" dirty="0">
                <a:sym typeface="Wingdings" panose="05000000000000000000" pitchFamily="2" charset="2"/>
              </a:rPr>
              <a:t> </a:t>
            </a:r>
            <a:r>
              <a:rPr lang="en-US" sz="1200" dirty="0"/>
              <a:t>down-regulation in CS-exposed mice.</a:t>
            </a:r>
          </a:p>
        </p:txBody>
      </p:sp>
      <p:sp>
        <p:nvSpPr>
          <p:cNvPr id="12" name="Rectangle 11">
            <a:extLst>
              <a:ext uri="{FF2B5EF4-FFF2-40B4-BE49-F238E27FC236}">
                <a16:creationId xmlns:a16="http://schemas.microsoft.com/office/drawing/2014/main" id="{4266E776-2529-4D5D-94C4-3813907B456C}"/>
              </a:ext>
            </a:extLst>
          </p:cNvPr>
          <p:cNvSpPr/>
          <p:nvPr/>
        </p:nvSpPr>
        <p:spPr>
          <a:xfrm>
            <a:off x="308706" y="1506603"/>
            <a:ext cx="3320614" cy="3600986"/>
          </a:xfrm>
          <a:prstGeom prst="rect">
            <a:avLst/>
          </a:prstGeom>
        </p:spPr>
        <p:txBody>
          <a:bodyPr wrap="square">
            <a:spAutoFit/>
          </a:bodyPr>
          <a:lstStyle/>
          <a:p>
            <a:pPr marL="171450" indent="-171450">
              <a:buFont typeface="Arial" panose="020B0604020202020204" pitchFamily="34" charset="0"/>
              <a:buChar char="•"/>
            </a:pPr>
            <a:r>
              <a:rPr lang="en-US" dirty="0">
                <a:solidFill>
                  <a:schemeClr val="tx2">
                    <a:lumMod val="65000"/>
                    <a:lumOff val="35000"/>
                  </a:schemeClr>
                </a:solidFill>
                <a:latin typeface="+mj-lt"/>
              </a:rPr>
              <a:t>Differential expression of these genes required more than 1 day of CS exposure.</a:t>
            </a:r>
          </a:p>
          <a:p>
            <a:pPr marL="171450" indent="-171450">
              <a:buFont typeface="Arial" panose="020B0604020202020204" pitchFamily="34" charset="0"/>
              <a:buChar char="•"/>
            </a:pPr>
            <a:endParaRPr lang="en-US" dirty="0">
              <a:solidFill>
                <a:schemeClr val="tx2">
                  <a:lumMod val="65000"/>
                  <a:lumOff val="35000"/>
                </a:schemeClr>
              </a:solidFill>
              <a:latin typeface="+mj-lt"/>
            </a:endParaRPr>
          </a:p>
          <a:p>
            <a:pPr marL="171450" indent="-171450">
              <a:buFont typeface="Arial" panose="020B0604020202020204" pitchFamily="34" charset="0"/>
              <a:buChar char="•"/>
            </a:pPr>
            <a:r>
              <a:rPr lang="en-US" dirty="0">
                <a:solidFill>
                  <a:schemeClr val="tx2">
                    <a:lumMod val="65000"/>
                    <a:lumOff val="35000"/>
                  </a:schemeClr>
                </a:solidFill>
                <a:latin typeface="+mj-lt"/>
              </a:rPr>
              <a:t>The persistently up-regulated genes regulate:</a:t>
            </a:r>
          </a:p>
          <a:p>
            <a:pPr marL="171450" indent="-171450">
              <a:buFont typeface="Arial" panose="020B0604020202020204" pitchFamily="34" charset="0"/>
              <a:buChar char="•"/>
            </a:pPr>
            <a:endParaRPr lang="en-US" dirty="0">
              <a:solidFill>
                <a:schemeClr val="tx2">
                  <a:lumMod val="65000"/>
                  <a:lumOff val="35000"/>
                </a:schemeClr>
              </a:solidFill>
              <a:latin typeface="+mj-lt"/>
            </a:endParaRPr>
          </a:p>
          <a:p>
            <a:pPr marL="628650" lvl="1" indent="-171450">
              <a:buFontTx/>
              <a:buChar char="-"/>
            </a:pPr>
            <a:r>
              <a:rPr lang="en-US" dirty="0">
                <a:solidFill>
                  <a:schemeClr val="tx2">
                    <a:lumMod val="65000"/>
                    <a:lumOff val="35000"/>
                  </a:schemeClr>
                </a:solidFill>
                <a:latin typeface="+mj-lt"/>
              </a:rPr>
              <a:t>xenobiotics metabolism</a:t>
            </a:r>
          </a:p>
          <a:p>
            <a:pPr marL="628650" lvl="1" indent="-171450">
              <a:buFontTx/>
              <a:buChar char="-"/>
            </a:pPr>
            <a:r>
              <a:rPr lang="en-US" dirty="0">
                <a:solidFill>
                  <a:schemeClr val="tx2">
                    <a:lumMod val="65000"/>
                    <a:lumOff val="35000"/>
                  </a:schemeClr>
                </a:solidFill>
                <a:latin typeface="+mj-lt"/>
              </a:rPr>
              <a:t>metabolism of cofactors/vitamins</a:t>
            </a:r>
          </a:p>
          <a:p>
            <a:pPr marL="628650" lvl="1" indent="-171450">
              <a:buFontTx/>
              <a:buChar char="-"/>
            </a:pPr>
            <a:r>
              <a:rPr lang="en-US" dirty="0">
                <a:solidFill>
                  <a:schemeClr val="tx2">
                    <a:lumMod val="65000"/>
                    <a:lumOff val="35000"/>
                  </a:schemeClr>
                </a:solidFill>
                <a:latin typeface="+mj-lt"/>
              </a:rPr>
              <a:t>lipid metabolism</a:t>
            </a:r>
          </a:p>
          <a:p>
            <a:pPr marL="628650" lvl="1" indent="-171450">
              <a:buFontTx/>
              <a:buChar char="-"/>
            </a:pPr>
            <a:r>
              <a:rPr lang="en-US" dirty="0">
                <a:solidFill>
                  <a:schemeClr val="tx2">
                    <a:lumMod val="65000"/>
                    <a:lumOff val="35000"/>
                  </a:schemeClr>
                </a:solidFill>
                <a:latin typeface="+mj-lt"/>
              </a:rPr>
              <a:t>circadian rhythm</a:t>
            </a:r>
          </a:p>
          <a:p>
            <a:pPr marL="171450" indent="-171450">
              <a:buFontTx/>
              <a:buChar char="-"/>
            </a:pPr>
            <a:endParaRPr lang="en-US" sz="1200" dirty="0">
              <a:solidFill>
                <a:srgbClr val="000000"/>
              </a:solidFill>
              <a:latin typeface="MinionPro-Regular"/>
            </a:endParaRPr>
          </a:p>
        </p:txBody>
      </p:sp>
      <p:pic>
        <p:nvPicPr>
          <p:cNvPr id="14" name="Picture 13">
            <a:extLst>
              <a:ext uri="{FF2B5EF4-FFF2-40B4-BE49-F238E27FC236}">
                <a16:creationId xmlns:a16="http://schemas.microsoft.com/office/drawing/2014/main" id="{BD63A154-62CF-47A4-BACF-AB587126C0FC}"/>
              </a:ext>
            </a:extLst>
          </p:cNvPr>
          <p:cNvPicPr>
            <a:picLocks noChangeAspect="1"/>
          </p:cNvPicPr>
          <p:nvPr/>
        </p:nvPicPr>
        <p:blipFill>
          <a:blip r:embed="rId3"/>
          <a:stretch>
            <a:fillRect/>
          </a:stretch>
        </p:blipFill>
        <p:spPr>
          <a:xfrm>
            <a:off x="10308086" y="2892733"/>
            <a:ext cx="926076" cy="1316481"/>
          </a:xfrm>
          <a:prstGeom prst="rect">
            <a:avLst/>
          </a:prstGeom>
        </p:spPr>
      </p:pic>
      <p:pic>
        <p:nvPicPr>
          <p:cNvPr id="15" name="Picture 14">
            <a:extLst>
              <a:ext uri="{FF2B5EF4-FFF2-40B4-BE49-F238E27FC236}">
                <a16:creationId xmlns:a16="http://schemas.microsoft.com/office/drawing/2014/main" id="{529C9D13-0E8E-43C5-8243-E8040A9E1007}"/>
              </a:ext>
            </a:extLst>
          </p:cNvPr>
          <p:cNvPicPr>
            <a:picLocks noChangeAspect="1"/>
          </p:cNvPicPr>
          <p:nvPr/>
        </p:nvPicPr>
        <p:blipFill>
          <a:blip r:embed="rId4"/>
          <a:stretch>
            <a:fillRect/>
          </a:stretch>
        </p:blipFill>
        <p:spPr>
          <a:xfrm>
            <a:off x="3763083" y="988518"/>
            <a:ext cx="5250296" cy="5447888"/>
          </a:xfrm>
          <a:prstGeom prst="rect">
            <a:avLst/>
          </a:prstGeom>
        </p:spPr>
      </p:pic>
    </p:spTree>
    <p:extLst>
      <p:ext uri="{BB962C8B-B14F-4D97-AF65-F5344CB8AC3E}">
        <p14:creationId xmlns:p14="http://schemas.microsoft.com/office/powerpoint/2010/main" val="21175702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57B4C-41EC-407E-B854-4445FD7D1773}"/>
              </a:ext>
            </a:extLst>
          </p:cNvPr>
          <p:cNvSpPr>
            <a:spLocks noGrp="1"/>
          </p:cNvSpPr>
          <p:nvPr>
            <p:ph type="title"/>
          </p:nvPr>
        </p:nvSpPr>
        <p:spPr/>
        <p:txBody>
          <a:bodyPr/>
          <a:lstStyle/>
          <a:p>
            <a:r>
              <a:rPr lang="en-US" dirty="0"/>
              <a:t>Pathway Overlap Between Lung Transcriptomics and Plasma Metabolomics</a:t>
            </a:r>
          </a:p>
        </p:txBody>
      </p:sp>
      <p:sp>
        <p:nvSpPr>
          <p:cNvPr id="4" name="TextBox 3">
            <a:extLst>
              <a:ext uri="{FF2B5EF4-FFF2-40B4-BE49-F238E27FC236}">
                <a16:creationId xmlns:a16="http://schemas.microsoft.com/office/drawing/2014/main" id="{148DD34B-8DC5-4EFB-B631-962535907B6E}"/>
              </a:ext>
            </a:extLst>
          </p:cNvPr>
          <p:cNvSpPr txBox="1"/>
          <p:nvPr/>
        </p:nvSpPr>
        <p:spPr>
          <a:xfrm>
            <a:off x="55419" y="6549193"/>
            <a:ext cx="9809018" cy="230832"/>
          </a:xfrm>
          <a:prstGeom prst="rect">
            <a:avLst/>
          </a:prstGeom>
          <a:noFill/>
        </p:spPr>
        <p:txBody>
          <a:bodyPr wrap="square" rtlCol="0">
            <a:spAutoFit/>
          </a:bodyPr>
          <a:lstStyle/>
          <a:p>
            <a:r>
              <a:rPr lang="en-US" sz="900" dirty="0">
                <a:solidFill>
                  <a:schemeClr val="bg1"/>
                </a:solidFill>
              </a:rPr>
              <a:t>Miller, M. et al. Gene and metabolite time-course response to cigarette smoking in mouse lung and plasma. </a:t>
            </a:r>
            <a:r>
              <a:rPr lang="en-US" sz="900" i="1" dirty="0" err="1">
                <a:solidFill>
                  <a:schemeClr val="bg1"/>
                </a:solidFill>
              </a:rPr>
              <a:t>PLoS</a:t>
            </a:r>
            <a:r>
              <a:rPr lang="en-US" sz="900" i="1" dirty="0">
                <a:solidFill>
                  <a:schemeClr val="bg1"/>
                </a:solidFill>
              </a:rPr>
              <a:t> ONE </a:t>
            </a:r>
            <a:r>
              <a:rPr lang="en-US" sz="900" dirty="0">
                <a:solidFill>
                  <a:schemeClr val="bg1"/>
                </a:solidFill>
              </a:rPr>
              <a:t>12, e0178281, doi:10.1371/journal.pone.0178281 (2017).</a:t>
            </a:r>
          </a:p>
        </p:txBody>
      </p:sp>
      <p:pic>
        <p:nvPicPr>
          <p:cNvPr id="9" name="Picture 8">
            <a:extLst>
              <a:ext uri="{FF2B5EF4-FFF2-40B4-BE49-F238E27FC236}">
                <a16:creationId xmlns:a16="http://schemas.microsoft.com/office/drawing/2014/main" id="{C33EC864-3560-49AF-B344-7AB1B1D26B7E}"/>
              </a:ext>
            </a:extLst>
          </p:cNvPr>
          <p:cNvPicPr>
            <a:picLocks noChangeAspect="1"/>
          </p:cNvPicPr>
          <p:nvPr/>
        </p:nvPicPr>
        <p:blipFill>
          <a:blip r:embed="rId3"/>
          <a:stretch>
            <a:fillRect/>
          </a:stretch>
        </p:blipFill>
        <p:spPr>
          <a:xfrm>
            <a:off x="8202055" y="5291823"/>
            <a:ext cx="3819525" cy="638175"/>
          </a:xfrm>
          <a:prstGeom prst="rect">
            <a:avLst/>
          </a:prstGeom>
        </p:spPr>
      </p:pic>
      <p:pic>
        <p:nvPicPr>
          <p:cNvPr id="3" name="Picture 2">
            <a:extLst>
              <a:ext uri="{FF2B5EF4-FFF2-40B4-BE49-F238E27FC236}">
                <a16:creationId xmlns:a16="http://schemas.microsoft.com/office/drawing/2014/main" id="{E09BE134-2EF6-470A-9352-645130F4FFD3}"/>
              </a:ext>
            </a:extLst>
          </p:cNvPr>
          <p:cNvPicPr>
            <a:picLocks noChangeAspect="1"/>
          </p:cNvPicPr>
          <p:nvPr/>
        </p:nvPicPr>
        <p:blipFill>
          <a:blip r:embed="rId4"/>
          <a:stretch>
            <a:fillRect/>
          </a:stretch>
        </p:blipFill>
        <p:spPr>
          <a:xfrm>
            <a:off x="45851" y="1746807"/>
            <a:ext cx="12128874" cy="3042010"/>
          </a:xfrm>
          <a:prstGeom prst="rect">
            <a:avLst/>
          </a:prstGeom>
        </p:spPr>
      </p:pic>
    </p:spTree>
    <p:extLst>
      <p:ext uri="{BB962C8B-B14F-4D97-AF65-F5344CB8AC3E}">
        <p14:creationId xmlns:p14="http://schemas.microsoft.com/office/powerpoint/2010/main" val="32334241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2CE61-138E-403B-8909-0A3ABB36A20D}"/>
              </a:ext>
            </a:extLst>
          </p:cNvPr>
          <p:cNvSpPr>
            <a:spLocks noGrp="1"/>
          </p:cNvSpPr>
          <p:nvPr>
            <p:ph type="title"/>
          </p:nvPr>
        </p:nvSpPr>
        <p:spPr/>
        <p:txBody>
          <a:bodyPr/>
          <a:lstStyle/>
          <a:p>
            <a:r>
              <a:rPr lang="en-US" dirty="0"/>
              <a:t>Plasma Metabolomics &amp; Lung Transcriptomics</a:t>
            </a:r>
          </a:p>
        </p:txBody>
      </p:sp>
      <p:pic>
        <p:nvPicPr>
          <p:cNvPr id="5" name="Picture 2">
            <a:extLst>
              <a:ext uri="{FF2B5EF4-FFF2-40B4-BE49-F238E27FC236}">
                <a16:creationId xmlns:a16="http://schemas.microsoft.com/office/drawing/2014/main" id="{4AAA2B32-BC84-435F-BD32-96797A1CD50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9230" y="739833"/>
            <a:ext cx="10713540" cy="57340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a:extLst>
              <a:ext uri="{FF2B5EF4-FFF2-40B4-BE49-F238E27FC236}">
                <a16:creationId xmlns:a16="http://schemas.microsoft.com/office/drawing/2014/main" id="{A43E6AB7-6354-4B1B-AF0C-2453135BC52E}"/>
              </a:ext>
            </a:extLst>
          </p:cNvPr>
          <p:cNvSpPr txBox="1"/>
          <p:nvPr/>
        </p:nvSpPr>
        <p:spPr>
          <a:xfrm>
            <a:off x="225028" y="5984838"/>
            <a:ext cx="4227439" cy="430887"/>
          </a:xfrm>
          <a:prstGeom prst="rect">
            <a:avLst/>
          </a:prstGeom>
          <a:solidFill>
            <a:schemeClr val="bg1"/>
          </a:solidFill>
          <a:ln>
            <a:solidFill>
              <a:schemeClr val="tx1"/>
            </a:solidFill>
          </a:ln>
        </p:spPr>
        <p:txBody>
          <a:bodyPr wrap="none" rtlCol="0">
            <a:spAutoFit/>
          </a:bodyPr>
          <a:lstStyle/>
          <a:p>
            <a:pPr marL="171450" indent="-171450">
              <a:buFont typeface="Arial" panose="020B0604020202020204" pitchFamily="34" charset="0"/>
              <a:buChar char="•"/>
            </a:pPr>
            <a:r>
              <a:rPr lang="en-US" sz="1100" b="1" dirty="0">
                <a:solidFill>
                  <a:srgbClr val="FF0000"/>
                </a:solidFill>
              </a:rPr>
              <a:t>Red</a:t>
            </a:r>
            <a:r>
              <a:rPr lang="en-US" sz="1100" dirty="0"/>
              <a:t> indicates </a:t>
            </a:r>
            <a:r>
              <a:rPr lang="en-US" sz="1100" dirty="0">
                <a:solidFill>
                  <a:srgbClr val="FF0000"/>
                </a:solidFill>
              </a:rPr>
              <a:t>up</a:t>
            </a:r>
            <a:r>
              <a:rPr lang="en-US" sz="1100" dirty="0"/>
              <a:t>-regulated with smoking</a:t>
            </a:r>
          </a:p>
          <a:p>
            <a:pPr marL="171450" indent="-171450">
              <a:buFont typeface="Arial" panose="020B0604020202020204" pitchFamily="34" charset="0"/>
              <a:buChar char="•"/>
            </a:pPr>
            <a:r>
              <a:rPr lang="en-US" sz="1100" b="1" dirty="0">
                <a:solidFill>
                  <a:srgbClr val="0070C0"/>
                </a:solidFill>
              </a:rPr>
              <a:t>Blue</a:t>
            </a:r>
            <a:r>
              <a:rPr lang="en-US" sz="1100" dirty="0"/>
              <a:t> indicates </a:t>
            </a:r>
            <a:r>
              <a:rPr lang="en-US" sz="1100" dirty="0">
                <a:solidFill>
                  <a:srgbClr val="00B0F0"/>
                </a:solidFill>
              </a:rPr>
              <a:t>down</a:t>
            </a:r>
            <a:r>
              <a:rPr lang="en-US" sz="1100" dirty="0"/>
              <a:t>-regulated in response to cigarette smoke</a:t>
            </a:r>
          </a:p>
        </p:txBody>
      </p:sp>
      <p:sp>
        <p:nvSpPr>
          <p:cNvPr id="9" name="Rectangle 8">
            <a:extLst>
              <a:ext uri="{FF2B5EF4-FFF2-40B4-BE49-F238E27FC236}">
                <a16:creationId xmlns:a16="http://schemas.microsoft.com/office/drawing/2014/main" id="{0BFC1EE1-F526-40E2-A584-3525F0127B3C}"/>
              </a:ext>
            </a:extLst>
          </p:cNvPr>
          <p:cNvSpPr/>
          <p:nvPr/>
        </p:nvSpPr>
        <p:spPr>
          <a:xfrm>
            <a:off x="225028" y="4912587"/>
            <a:ext cx="1028403" cy="1015663"/>
          </a:xfrm>
          <a:prstGeom prst="rect">
            <a:avLst/>
          </a:prstGeom>
          <a:solidFill>
            <a:schemeClr val="bg1"/>
          </a:solidFill>
          <a:ln>
            <a:solidFill>
              <a:schemeClr val="tx1"/>
            </a:solidFill>
          </a:ln>
        </p:spPr>
        <p:txBody>
          <a:bodyPr wrap="square">
            <a:spAutoFit/>
          </a:bodyPr>
          <a:lstStyle/>
          <a:p>
            <a:r>
              <a:rPr lang="en-US" sz="1000" dirty="0">
                <a:latin typeface="Cambria" panose="02040503050406030204" pitchFamily="18" charset="0"/>
              </a:rPr>
              <a:t>Pde4b: up</a:t>
            </a:r>
          </a:p>
          <a:p>
            <a:r>
              <a:rPr lang="en-US" sz="1000" dirty="0">
                <a:latin typeface="Cambria" panose="02040503050406030204" pitchFamily="18" charset="0"/>
              </a:rPr>
              <a:t>Pde6g: up</a:t>
            </a:r>
          </a:p>
          <a:p>
            <a:r>
              <a:rPr lang="en-US" sz="1000" dirty="0">
                <a:latin typeface="Cambria" panose="02040503050406030204" pitchFamily="18" charset="0"/>
              </a:rPr>
              <a:t>Cant1: down</a:t>
            </a:r>
          </a:p>
          <a:p>
            <a:r>
              <a:rPr lang="en-US" sz="1000" dirty="0">
                <a:latin typeface="Cambria" panose="02040503050406030204" pitchFamily="18" charset="0"/>
              </a:rPr>
              <a:t>Entpd8: down</a:t>
            </a:r>
          </a:p>
          <a:p>
            <a:r>
              <a:rPr lang="en-US" sz="1000" dirty="0">
                <a:latin typeface="Cambria" panose="02040503050406030204" pitchFamily="18" charset="0"/>
              </a:rPr>
              <a:t>Pde3a: down</a:t>
            </a:r>
          </a:p>
          <a:p>
            <a:r>
              <a:rPr lang="en-US" sz="1000" dirty="0">
                <a:latin typeface="Cambria" panose="02040503050406030204" pitchFamily="18" charset="0"/>
              </a:rPr>
              <a:t>Pde11a: down</a:t>
            </a:r>
          </a:p>
        </p:txBody>
      </p:sp>
    </p:spTree>
    <p:extLst>
      <p:ext uri="{BB962C8B-B14F-4D97-AF65-F5344CB8AC3E}">
        <p14:creationId xmlns:p14="http://schemas.microsoft.com/office/powerpoint/2010/main" val="37088819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4E999-4DE2-4193-B1E0-9828C20D66C4}"/>
              </a:ext>
            </a:extLst>
          </p:cNvPr>
          <p:cNvSpPr>
            <a:spLocks noGrp="1"/>
          </p:cNvSpPr>
          <p:nvPr>
            <p:ph type="title"/>
          </p:nvPr>
        </p:nvSpPr>
        <p:spPr/>
        <p:txBody>
          <a:bodyPr>
            <a:normAutofit/>
          </a:bodyPr>
          <a:lstStyle/>
          <a:p>
            <a:r>
              <a:rPr lang="en-US" dirty="0"/>
              <a:t>Metabolome Overlap in Mouse and Human Biological Fluids</a:t>
            </a:r>
          </a:p>
        </p:txBody>
      </p:sp>
      <p:pic>
        <p:nvPicPr>
          <p:cNvPr id="10" name="Picture 9">
            <a:extLst>
              <a:ext uri="{FF2B5EF4-FFF2-40B4-BE49-F238E27FC236}">
                <a16:creationId xmlns:a16="http://schemas.microsoft.com/office/drawing/2014/main" id="{185B9E5E-A335-462F-B8C6-1ACAD55CC0EB}"/>
              </a:ext>
            </a:extLst>
          </p:cNvPr>
          <p:cNvPicPr>
            <a:picLocks noChangeAspect="1"/>
          </p:cNvPicPr>
          <p:nvPr/>
        </p:nvPicPr>
        <p:blipFill rotWithShape="1">
          <a:blip r:embed="rId3"/>
          <a:srcRect b="9540"/>
          <a:stretch/>
        </p:blipFill>
        <p:spPr>
          <a:xfrm>
            <a:off x="2729546" y="2517166"/>
            <a:ext cx="6732909" cy="3940957"/>
          </a:xfrm>
          <a:prstGeom prst="rect">
            <a:avLst/>
          </a:prstGeom>
        </p:spPr>
      </p:pic>
      <p:sp>
        <p:nvSpPr>
          <p:cNvPr id="14" name="Rectangle 13">
            <a:extLst>
              <a:ext uri="{FF2B5EF4-FFF2-40B4-BE49-F238E27FC236}">
                <a16:creationId xmlns:a16="http://schemas.microsoft.com/office/drawing/2014/main" id="{777F34A4-98A7-4218-A403-34BFAFFD525A}"/>
              </a:ext>
            </a:extLst>
          </p:cNvPr>
          <p:cNvSpPr/>
          <p:nvPr/>
        </p:nvSpPr>
        <p:spPr>
          <a:xfrm>
            <a:off x="76883" y="6560219"/>
            <a:ext cx="11348498" cy="230832"/>
          </a:xfrm>
          <a:prstGeom prst="rect">
            <a:avLst/>
          </a:prstGeom>
        </p:spPr>
        <p:txBody>
          <a:bodyPr wrap="square">
            <a:spAutoFit/>
          </a:bodyPr>
          <a:lstStyle/>
          <a:p>
            <a:r>
              <a:rPr lang="en-US" sz="900" dirty="0">
                <a:solidFill>
                  <a:schemeClr val="bg1"/>
                </a:solidFill>
                <a:latin typeface="+mj-lt"/>
              </a:rPr>
              <a:t>Cruickshank-Quinn, C. et al. Metabolomic similarities between bronchoalveolar lavage fluid and plasma in humans and mice. Sci Rep 7, doi:10.1038/s41598-017-05374-1 (2017).</a:t>
            </a:r>
          </a:p>
        </p:txBody>
      </p:sp>
      <p:grpSp>
        <p:nvGrpSpPr>
          <p:cNvPr id="16" name="Group 15">
            <a:extLst>
              <a:ext uri="{FF2B5EF4-FFF2-40B4-BE49-F238E27FC236}">
                <a16:creationId xmlns:a16="http://schemas.microsoft.com/office/drawing/2014/main" id="{E281783C-446D-4639-AA71-764A93636EF2}"/>
              </a:ext>
            </a:extLst>
          </p:cNvPr>
          <p:cNvGrpSpPr/>
          <p:nvPr/>
        </p:nvGrpSpPr>
        <p:grpSpPr>
          <a:xfrm>
            <a:off x="76883" y="968746"/>
            <a:ext cx="3353246" cy="2189231"/>
            <a:chOff x="76883" y="1063016"/>
            <a:chExt cx="3353246" cy="2189231"/>
          </a:xfrm>
        </p:grpSpPr>
        <p:pic>
          <p:nvPicPr>
            <p:cNvPr id="12" name="Picture 11">
              <a:extLst>
                <a:ext uri="{FF2B5EF4-FFF2-40B4-BE49-F238E27FC236}">
                  <a16:creationId xmlns:a16="http://schemas.microsoft.com/office/drawing/2014/main" id="{F9E29A86-BC5B-4743-B48B-C2F6AE756C3B}"/>
                </a:ext>
              </a:extLst>
            </p:cNvPr>
            <p:cNvPicPr>
              <a:picLocks noChangeAspect="1"/>
            </p:cNvPicPr>
            <p:nvPr/>
          </p:nvPicPr>
          <p:blipFill>
            <a:blip r:embed="rId4"/>
            <a:stretch>
              <a:fillRect/>
            </a:stretch>
          </p:blipFill>
          <p:spPr>
            <a:xfrm>
              <a:off x="76883" y="1063016"/>
              <a:ext cx="3353246" cy="2189231"/>
            </a:xfrm>
            <a:prstGeom prst="rect">
              <a:avLst/>
            </a:prstGeom>
          </p:spPr>
        </p:pic>
        <p:sp>
          <p:nvSpPr>
            <p:cNvPr id="15" name="TextBox 14">
              <a:extLst>
                <a:ext uri="{FF2B5EF4-FFF2-40B4-BE49-F238E27FC236}">
                  <a16:creationId xmlns:a16="http://schemas.microsoft.com/office/drawing/2014/main" id="{44BF27AC-E17D-4B32-9F12-BABDD2E04402}"/>
                </a:ext>
              </a:extLst>
            </p:cNvPr>
            <p:cNvSpPr txBox="1"/>
            <p:nvPr/>
          </p:nvSpPr>
          <p:spPr>
            <a:xfrm>
              <a:off x="435631" y="2537967"/>
              <a:ext cx="2795958" cy="707886"/>
            </a:xfrm>
            <a:prstGeom prst="rect">
              <a:avLst/>
            </a:prstGeom>
            <a:noFill/>
          </p:spPr>
          <p:txBody>
            <a:bodyPr wrap="none" rtlCol="0">
              <a:spAutoFit/>
            </a:bodyPr>
            <a:lstStyle/>
            <a:p>
              <a:r>
                <a:rPr lang="en-US" sz="2000" b="1" dirty="0">
                  <a:solidFill>
                    <a:srgbClr val="00FF00"/>
                  </a:solidFill>
                </a:rPr>
                <a:t>n = 5 ambient air</a:t>
              </a:r>
            </a:p>
            <a:p>
              <a:r>
                <a:rPr lang="en-US" sz="2000" b="1" dirty="0">
                  <a:solidFill>
                    <a:srgbClr val="00FF00"/>
                  </a:solidFill>
                </a:rPr>
                <a:t>n = 5 cigarette smoke</a:t>
              </a:r>
            </a:p>
          </p:txBody>
        </p:sp>
      </p:grpSp>
      <p:grpSp>
        <p:nvGrpSpPr>
          <p:cNvPr id="13" name="Group 12">
            <a:extLst>
              <a:ext uri="{FF2B5EF4-FFF2-40B4-BE49-F238E27FC236}">
                <a16:creationId xmlns:a16="http://schemas.microsoft.com/office/drawing/2014/main" id="{99A039AC-6467-47B2-ABFF-E30C691CCD1A}"/>
              </a:ext>
            </a:extLst>
          </p:cNvPr>
          <p:cNvGrpSpPr/>
          <p:nvPr/>
        </p:nvGrpSpPr>
        <p:grpSpPr>
          <a:xfrm>
            <a:off x="8832737" y="899523"/>
            <a:ext cx="3283847" cy="2189231"/>
            <a:chOff x="8861018" y="899523"/>
            <a:chExt cx="3283847" cy="2189231"/>
          </a:xfrm>
        </p:grpSpPr>
        <p:pic>
          <p:nvPicPr>
            <p:cNvPr id="1028" name="Picture 4" descr="Image result for humans">
              <a:extLst>
                <a:ext uri="{FF2B5EF4-FFF2-40B4-BE49-F238E27FC236}">
                  <a16:creationId xmlns:a16="http://schemas.microsoft.com/office/drawing/2014/main" id="{9D8920B2-5D2E-4B67-901F-D21B276E912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61018" y="899523"/>
              <a:ext cx="3283847" cy="2189231"/>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0308BC4E-AECA-4667-AC6E-512291AC119C}"/>
                </a:ext>
              </a:extLst>
            </p:cNvPr>
            <p:cNvSpPr txBox="1"/>
            <p:nvPr/>
          </p:nvSpPr>
          <p:spPr>
            <a:xfrm>
              <a:off x="9677364" y="2613900"/>
              <a:ext cx="1829347" cy="400110"/>
            </a:xfrm>
            <a:prstGeom prst="rect">
              <a:avLst/>
            </a:prstGeom>
            <a:noFill/>
          </p:spPr>
          <p:txBody>
            <a:bodyPr wrap="none" rtlCol="0">
              <a:spAutoFit/>
            </a:bodyPr>
            <a:lstStyle/>
            <a:p>
              <a:r>
                <a:rPr lang="en-US" sz="2000" b="1" dirty="0">
                  <a:solidFill>
                    <a:srgbClr val="00FF00"/>
                  </a:solidFill>
                </a:rPr>
                <a:t>n = 5 humans</a:t>
              </a:r>
            </a:p>
          </p:txBody>
        </p:sp>
      </p:grpSp>
    </p:spTree>
    <p:extLst>
      <p:ext uri="{BB962C8B-B14F-4D97-AF65-F5344CB8AC3E}">
        <p14:creationId xmlns:p14="http://schemas.microsoft.com/office/powerpoint/2010/main" val="1331203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8CCC5-30E3-4472-8D3D-204AC114D7DF}"/>
              </a:ext>
            </a:extLst>
          </p:cNvPr>
          <p:cNvSpPr>
            <a:spLocks noGrp="1"/>
          </p:cNvSpPr>
          <p:nvPr>
            <p:ph type="title"/>
          </p:nvPr>
        </p:nvSpPr>
        <p:spPr/>
        <p:txBody>
          <a:bodyPr>
            <a:normAutofit/>
          </a:bodyPr>
          <a:lstStyle/>
          <a:p>
            <a:r>
              <a:rPr lang="en-US" dirty="0"/>
              <a:t>Distribution of Biochemical Classes Represented by 1155 Compounds Detected in Human and Mouse BAL Fluid and Plasma</a:t>
            </a:r>
          </a:p>
        </p:txBody>
      </p:sp>
      <p:sp>
        <p:nvSpPr>
          <p:cNvPr id="4" name="Rectangle 3">
            <a:extLst>
              <a:ext uri="{FF2B5EF4-FFF2-40B4-BE49-F238E27FC236}">
                <a16:creationId xmlns:a16="http://schemas.microsoft.com/office/drawing/2014/main" id="{704A6E39-30C3-4C27-9218-AA83A91A3DA7}"/>
              </a:ext>
            </a:extLst>
          </p:cNvPr>
          <p:cNvSpPr/>
          <p:nvPr/>
        </p:nvSpPr>
        <p:spPr>
          <a:xfrm>
            <a:off x="76883" y="6560219"/>
            <a:ext cx="11348498" cy="230832"/>
          </a:xfrm>
          <a:prstGeom prst="rect">
            <a:avLst/>
          </a:prstGeom>
        </p:spPr>
        <p:txBody>
          <a:bodyPr wrap="square">
            <a:spAutoFit/>
          </a:bodyPr>
          <a:lstStyle/>
          <a:p>
            <a:r>
              <a:rPr lang="en-US" sz="900" dirty="0">
                <a:solidFill>
                  <a:schemeClr val="bg1"/>
                </a:solidFill>
                <a:latin typeface="+mj-lt"/>
              </a:rPr>
              <a:t>Cruickshank-Quinn, C. et al. Metabolomic similarities between bronchoalveolar lavage fluid and plasma in humans and mice. Sci Rep 7, doi:10.1038/s41598-017-05374-1 (2017).</a:t>
            </a:r>
          </a:p>
        </p:txBody>
      </p:sp>
      <p:pic>
        <p:nvPicPr>
          <p:cNvPr id="5" name="Picture 4">
            <a:extLst>
              <a:ext uri="{FF2B5EF4-FFF2-40B4-BE49-F238E27FC236}">
                <a16:creationId xmlns:a16="http://schemas.microsoft.com/office/drawing/2014/main" id="{666A467B-B798-4763-A0BB-51676175969E}"/>
              </a:ext>
            </a:extLst>
          </p:cNvPr>
          <p:cNvPicPr>
            <a:picLocks noChangeAspect="1"/>
          </p:cNvPicPr>
          <p:nvPr/>
        </p:nvPicPr>
        <p:blipFill>
          <a:blip r:embed="rId3"/>
          <a:stretch>
            <a:fillRect/>
          </a:stretch>
        </p:blipFill>
        <p:spPr>
          <a:xfrm>
            <a:off x="1081606" y="1191510"/>
            <a:ext cx="10028789" cy="5285690"/>
          </a:xfrm>
          <a:prstGeom prst="rect">
            <a:avLst/>
          </a:prstGeom>
        </p:spPr>
      </p:pic>
    </p:spTree>
    <p:extLst>
      <p:ext uri="{BB962C8B-B14F-4D97-AF65-F5344CB8AC3E}">
        <p14:creationId xmlns:p14="http://schemas.microsoft.com/office/powerpoint/2010/main" val="4939305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0E692-7EBC-4CF8-B12F-A3BFEBDAC471}"/>
              </a:ext>
            </a:extLst>
          </p:cNvPr>
          <p:cNvSpPr>
            <a:spLocks noGrp="1"/>
          </p:cNvSpPr>
          <p:nvPr>
            <p:ph type="title"/>
          </p:nvPr>
        </p:nvSpPr>
        <p:spPr>
          <a:xfrm>
            <a:off x="498491" y="248560"/>
            <a:ext cx="6322141" cy="904521"/>
          </a:xfrm>
        </p:spPr>
        <p:txBody>
          <a:bodyPr>
            <a:normAutofit fontScale="90000"/>
          </a:bodyPr>
          <a:lstStyle/>
          <a:p>
            <a:r>
              <a:rPr lang="en-US" dirty="0"/>
              <a:t>BAL Fluid and Plasma Metabolome Changes in Response to Acute Cigarette Smoke Exposure</a:t>
            </a:r>
          </a:p>
        </p:txBody>
      </p:sp>
      <p:sp>
        <p:nvSpPr>
          <p:cNvPr id="4" name="Rectangle 3">
            <a:extLst>
              <a:ext uri="{FF2B5EF4-FFF2-40B4-BE49-F238E27FC236}">
                <a16:creationId xmlns:a16="http://schemas.microsoft.com/office/drawing/2014/main" id="{989E842F-657E-446D-9006-5B350BF45CAC}"/>
              </a:ext>
            </a:extLst>
          </p:cNvPr>
          <p:cNvSpPr/>
          <p:nvPr/>
        </p:nvSpPr>
        <p:spPr>
          <a:xfrm>
            <a:off x="76883" y="6560219"/>
            <a:ext cx="11348498" cy="230832"/>
          </a:xfrm>
          <a:prstGeom prst="rect">
            <a:avLst/>
          </a:prstGeom>
        </p:spPr>
        <p:txBody>
          <a:bodyPr wrap="square">
            <a:spAutoFit/>
          </a:bodyPr>
          <a:lstStyle/>
          <a:p>
            <a:r>
              <a:rPr lang="en-US" sz="900" dirty="0">
                <a:solidFill>
                  <a:schemeClr val="bg1"/>
                </a:solidFill>
                <a:latin typeface="+mj-lt"/>
              </a:rPr>
              <a:t>Cruickshank-Quinn, C. et al. Metabolomic similarities between bronchoalveolar lavage fluid and plasma in humans and mice. Sci Rep 7, doi:10.1038/s41598-017-05374-1 (2017).</a:t>
            </a:r>
          </a:p>
        </p:txBody>
      </p:sp>
      <p:sp>
        <p:nvSpPr>
          <p:cNvPr id="7" name="Rectangle 6">
            <a:extLst>
              <a:ext uri="{FF2B5EF4-FFF2-40B4-BE49-F238E27FC236}">
                <a16:creationId xmlns:a16="http://schemas.microsoft.com/office/drawing/2014/main" id="{3AC4725E-8589-4BCE-B7F4-0A761227322E}"/>
              </a:ext>
            </a:extLst>
          </p:cNvPr>
          <p:cNvSpPr/>
          <p:nvPr/>
        </p:nvSpPr>
        <p:spPr>
          <a:xfrm>
            <a:off x="1778837" y="5014755"/>
            <a:ext cx="1542417" cy="307777"/>
          </a:xfrm>
          <a:prstGeom prst="rect">
            <a:avLst/>
          </a:prstGeom>
        </p:spPr>
        <p:txBody>
          <a:bodyPr wrap="square">
            <a:spAutoFit/>
          </a:bodyPr>
          <a:lstStyle/>
          <a:p>
            <a:r>
              <a:rPr lang="en-US" sz="1400" i="1" dirty="0">
                <a:latin typeface="MinionPro-Regular"/>
              </a:rPr>
              <a:t>(n </a:t>
            </a:r>
            <a:r>
              <a:rPr lang="en-US" sz="1400" i="1" dirty="0">
                <a:latin typeface="EuclidSymbol"/>
              </a:rPr>
              <a:t>= </a:t>
            </a:r>
            <a:r>
              <a:rPr lang="en-US" sz="1400" i="1" dirty="0">
                <a:latin typeface="MinionPro-Regular"/>
              </a:rPr>
              <a:t>7 mice/group)</a:t>
            </a:r>
          </a:p>
        </p:txBody>
      </p:sp>
      <p:grpSp>
        <p:nvGrpSpPr>
          <p:cNvPr id="18" name="Group 17">
            <a:extLst>
              <a:ext uri="{FF2B5EF4-FFF2-40B4-BE49-F238E27FC236}">
                <a16:creationId xmlns:a16="http://schemas.microsoft.com/office/drawing/2014/main" id="{E831BD22-6C95-475E-A608-7E8E59F9EE11}"/>
              </a:ext>
            </a:extLst>
          </p:cNvPr>
          <p:cNvGrpSpPr/>
          <p:nvPr/>
        </p:nvGrpSpPr>
        <p:grpSpPr>
          <a:xfrm>
            <a:off x="389783" y="1694866"/>
            <a:ext cx="4490225" cy="3252520"/>
            <a:chOff x="476408" y="1694865"/>
            <a:chExt cx="4919106" cy="3497145"/>
          </a:xfrm>
        </p:grpSpPr>
        <p:grpSp>
          <p:nvGrpSpPr>
            <p:cNvPr id="15" name="Group 14">
              <a:extLst>
                <a:ext uri="{FF2B5EF4-FFF2-40B4-BE49-F238E27FC236}">
                  <a16:creationId xmlns:a16="http://schemas.microsoft.com/office/drawing/2014/main" id="{4DF9094A-7B91-49B9-B115-1C80784525DA}"/>
                </a:ext>
              </a:extLst>
            </p:cNvPr>
            <p:cNvGrpSpPr/>
            <p:nvPr/>
          </p:nvGrpSpPr>
          <p:grpSpPr>
            <a:xfrm>
              <a:off x="619125" y="1694865"/>
              <a:ext cx="4657725" cy="3410183"/>
              <a:chOff x="619125" y="1904415"/>
              <a:chExt cx="4657725" cy="3410183"/>
            </a:xfrm>
          </p:grpSpPr>
          <p:grpSp>
            <p:nvGrpSpPr>
              <p:cNvPr id="14" name="Group 13">
                <a:extLst>
                  <a:ext uri="{FF2B5EF4-FFF2-40B4-BE49-F238E27FC236}">
                    <a16:creationId xmlns:a16="http://schemas.microsoft.com/office/drawing/2014/main" id="{681FF6CB-1AD7-4AC5-8D62-0369A11F8DC3}"/>
                  </a:ext>
                </a:extLst>
              </p:cNvPr>
              <p:cNvGrpSpPr/>
              <p:nvPr/>
            </p:nvGrpSpPr>
            <p:grpSpPr>
              <a:xfrm>
                <a:off x="619125" y="2495548"/>
                <a:ext cx="4657725" cy="2819050"/>
                <a:chOff x="619125" y="2495548"/>
                <a:chExt cx="3309939" cy="1914527"/>
              </a:xfrm>
            </p:grpSpPr>
            <p:sp>
              <p:nvSpPr>
                <p:cNvPr id="11" name="Freeform: Shape 10">
                  <a:extLst>
                    <a:ext uri="{FF2B5EF4-FFF2-40B4-BE49-F238E27FC236}">
                      <a16:creationId xmlns:a16="http://schemas.microsoft.com/office/drawing/2014/main" id="{8F54766C-7175-4E08-A463-2E85F1CABDF0}"/>
                    </a:ext>
                  </a:extLst>
                </p:cNvPr>
                <p:cNvSpPr/>
                <p:nvPr/>
              </p:nvSpPr>
              <p:spPr>
                <a:xfrm>
                  <a:off x="1900238" y="2716175"/>
                  <a:ext cx="747713" cy="1473275"/>
                </a:xfrm>
                <a:custGeom>
                  <a:avLst/>
                  <a:gdLst>
                    <a:gd name="connsiteX0" fmla="*/ 373856 w 747713"/>
                    <a:gd name="connsiteY0" fmla="*/ 0 h 1473275"/>
                    <a:gd name="connsiteX1" fmla="*/ 450598 w 747713"/>
                    <a:gd name="connsiteY1" fmla="*/ 59751 h 1473275"/>
                    <a:gd name="connsiteX2" fmla="*/ 747713 w 747713"/>
                    <a:gd name="connsiteY2" fmla="*/ 736638 h 1473275"/>
                    <a:gd name="connsiteX3" fmla="*/ 450598 w 747713"/>
                    <a:gd name="connsiteY3" fmla="*/ 1413525 h 1473275"/>
                    <a:gd name="connsiteX4" fmla="*/ 373857 w 747713"/>
                    <a:gd name="connsiteY4" fmla="*/ 1473275 h 1473275"/>
                    <a:gd name="connsiteX5" fmla="*/ 297115 w 747713"/>
                    <a:gd name="connsiteY5" fmla="*/ 1413524 h 1473275"/>
                    <a:gd name="connsiteX6" fmla="*/ 0 w 747713"/>
                    <a:gd name="connsiteY6" fmla="*/ 736637 h 1473275"/>
                    <a:gd name="connsiteX7" fmla="*/ 297115 w 747713"/>
                    <a:gd name="connsiteY7" fmla="*/ 59750 h 1473275"/>
                    <a:gd name="connsiteX8" fmla="*/ 373856 w 747713"/>
                    <a:gd name="connsiteY8" fmla="*/ 0 h 14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7713" h="1473275">
                      <a:moveTo>
                        <a:pt x="373856" y="0"/>
                      </a:moveTo>
                      <a:lnTo>
                        <a:pt x="450598" y="59751"/>
                      </a:lnTo>
                      <a:cubicBezTo>
                        <a:pt x="634171" y="232981"/>
                        <a:pt x="747713" y="472297"/>
                        <a:pt x="747713" y="736638"/>
                      </a:cubicBezTo>
                      <a:cubicBezTo>
                        <a:pt x="747713" y="1000979"/>
                        <a:pt x="634171" y="1240295"/>
                        <a:pt x="450598" y="1413525"/>
                      </a:cubicBezTo>
                      <a:lnTo>
                        <a:pt x="373857" y="1473275"/>
                      </a:lnTo>
                      <a:lnTo>
                        <a:pt x="297115" y="1413524"/>
                      </a:lnTo>
                      <a:cubicBezTo>
                        <a:pt x="113542" y="1240294"/>
                        <a:pt x="0" y="1000978"/>
                        <a:pt x="0" y="736637"/>
                      </a:cubicBezTo>
                      <a:cubicBezTo>
                        <a:pt x="0" y="472296"/>
                        <a:pt x="113542" y="232980"/>
                        <a:pt x="297115" y="59750"/>
                      </a:cubicBezTo>
                      <a:lnTo>
                        <a:pt x="373856"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ln>
                        <a:solidFill>
                          <a:sysClr val="windowText" lastClr="000000"/>
                        </a:solidFill>
                      </a:ln>
                    </a:rPr>
                    <a:t>48</a:t>
                  </a:r>
                </a:p>
              </p:txBody>
            </p:sp>
            <p:sp>
              <p:nvSpPr>
                <p:cNvPr id="10" name="Freeform: Shape 9">
                  <a:extLst>
                    <a:ext uri="{FF2B5EF4-FFF2-40B4-BE49-F238E27FC236}">
                      <a16:creationId xmlns:a16="http://schemas.microsoft.com/office/drawing/2014/main" id="{5A754933-159A-4538-8E75-31CE31E94881}"/>
                    </a:ext>
                  </a:extLst>
                </p:cNvPr>
                <p:cNvSpPr/>
                <p:nvPr/>
              </p:nvSpPr>
              <p:spPr>
                <a:xfrm>
                  <a:off x="2274094" y="2495548"/>
                  <a:ext cx="1654970" cy="1914526"/>
                </a:xfrm>
                <a:custGeom>
                  <a:avLst/>
                  <a:gdLst>
                    <a:gd name="connsiteX0" fmla="*/ 640557 w 1654970"/>
                    <a:gd name="connsiteY0" fmla="*/ 0 h 1914526"/>
                    <a:gd name="connsiteX1" fmla="*/ 1654970 w 1654970"/>
                    <a:gd name="connsiteY1" fmla="*/ 957263 h 1914526"/>
                    <a:gd name="connsiteX2" fmla="*/ 640557 w 1654970"/>
                    <a:gd name="connsiteY2" fmla="*/ 1914526 h 1914526"/>
                    <a:gd name="connsiteX3" fmla="*/ 73389 w 1654970"/>
                    <a:gd name="connsiteY3" fmla="*/ 1751041 h 1914526"/>
                    <a:gd name="connsiteX4" fmla="*/ 1 w 1654970"/>
                    <a:gd name="connsiteY4" fmla="*/ 1693901 h 1914526"/>
                    <a:gd name="connsiteX5" fmla="*/ 76742 w 1654970"/>
                    <a:gd name="connsiteY5" fmla="*/ 1634151 h 1914526"/>
                    <a:gd name="connsiteX6" fmla="*/ 373857 w 1654970"/>
                    <a:gd name="connsiteY6" fmla="*/ 957264 h 1914526"/>
                    <a:gd name="connsiteX7" fmla="*/ 76742 w 1654970"/>
                    <a:gd name="connsiteY7" fmla="*/ 280377 h 1914526"/>
                    <a:gd name="connsiteX8" fmla="*/ 0 w 1654970"/>
                    <a:gd name="connsiteY8" fmla="*/ 220626 h 1914526"/>
                    <a:gd name="connsiteX9" fmla="*/ 73389 w 1654970"/>
                    <a:gd name="connsiteY9" fmla="*/ 163485 h 1914526"/>
                    <a:gd name="connsiteX10" fmla="*/ 640557 w 1654970"/>
                    <a:gd name="connsiteY10" fmla="*/ 0 h 1914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4970" h="1914526">
                      <a:moveTo>
                        <a:pt x="640557" y="0"/>
                      </a:moveTo>
                      <a:cubicBezTo>
                        <a:pt x="1200802" y="0"/>
                        <a:pt x="1654970" y="428581"/>
                        <a:pt x="1654970" y="957263"/>
                      </a:cubicBezTo>
                      <a:cubicBezTo>
                        <a:pt x="1654970" y="1485945"/>
                        <a:pt x="1200802" y="1914526"/>
                        <a:pt x="640557" y="1914526"/>
                      </a:cubicBezTo>
                      <a:cubicBezTo>
                        <a:pt x="430465" y="1914526"/>
                        <a:pt x="235290" y="1854257"/>
                        <a:pt x="73389" y="1751041"/>
                      </a:cubicBezTo>
                      <a:lnTo>
                        <a:pt x="1" y="1693901"/>
                      </a:lnTo>
                      <a:lnTo>
                        <a:pt x="76742" y="1634151"/>
                      </a:lnTo>
                      <a:cubicBezTo>
                        <a:pt x="260315" y="1460921"/>
                        <a:pt x="373857" y="1221605"/>
                        <a:pt x="373857" y="957264"/>
                      </a:cubicBezTo>
                      <a:cubicBezTo>
                        <a:pt x="373857" y="692923"/>
                        <a:pt x="260315" y="453607"/>
                        <a:pt x="76742" y="280377"/>
                      </a:cubicBezTo>
                      <a:lnTo>
                        <a:pt x="0" y="220626"/>
                      </a:lnTo>
                      <a:lnTo>
                        <a:pt x="73389" y="163485"/>
                      </a:lnTo>
                      <a:cubicBezTo>
                        <a:pt x="235290" y="60269"/>
                        <a:pt x="430465" y="0"/>
                        <a:pt x="640557"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t>332</a:t>
                  </a:r>
                </a:p>
              </p:txBody>
            </p:sp>
            <p:sp>
              <p:nvSpPr>
                <p:cNvPr id="9" name="Freeform: Shape 8">
                  <a:extLst>
                    <a:ext uri="{FF2B5EF4-FFF2-40B4-BE49-F238E27FC236}">
                      <a16:creationId xmlns:a16="http://schemas.microsoft.com/office/drawing/2014/main" id="{F0E50983-7B78-4812-958F-A326128EA934}"/>
                    </a:ext>
                  </a:extLst>
                </p:cNvPr>
                <p:cNvSpPr/>
                <p:nvPr/>
              </p:nvSpPr>
              <p:spPr>
                <a:xfrm>
                  <a:off x="619125" y="2495549"/>
                  <a:ext cx="1654970" cy="1914526"/>
                </a:xfrm>
                <a:custGeom>
                  <a:avLst/>
                  <a:gdLst>
                    <a:gd name="connsiteX0" fmla="*/ 1014413 w 1654970"/>
                    <a:gd name="connsiteY0" fmla="*/ 0 h 1914526"/>
                    <a:gd name="connsiteX1" fmla="*/ 1581581 w 1654970"/>
                    <a:gd name="connsiteY1" fmla="*/ 163485 h 1914526"/>
                    <a:gd name="connsiteX2" fmla="*/ 1654969 w 1654970"/>
                    <a:gd name="connsiteY2" fmla="*/ 220625 h 1914526"/>
                    <a:gd name="connsiteX3" fmla="*/ 1578228 w 1654970"/>
                    <a:gd name="connsiteY3" fmla="*/ 280375 h 1914526"/>
                    <a:gd name="connsiteX4" fmla="*/ 1281113 w 1654970"/>
                    <a:gd name="connsiteY4" fmla="*/ 957262 h 1914526"/>
                    <a:gd name="connsiteX5" fmla="*/ 1578228 w 1654970"/>
                    <a:gd name="connsiteY5" fmla="*/ 1634149 h 1914526"/>
                    <a:gd name="connsiteX6" fmla="*/ 1654970 w 1654970"/>
                    <a:gd name="connsiteY6" fmla="*/ 1693900 h 1914526"/>
                    <a:gd name="connsiteX7" fmla="*/ 1581581 w 1654970"/>
                    <a:gd name="connsiteY7" fmla="*/ 1751041 h 1914526"/>
                    <a:gd name="connsiteX8" fmla="*/ 1014413 w 1654970"/>
                    <a:gd name="connsiteY8" fmla="*/ 1914526 h 1914526"/>
                    <a:gd name="connsiteX9" fmla="*/ 0 w 1654970"/>
                    <a:gd name="connsiteY9" fmla="*/ 957263 h 1914526"/>
                    <a:gd name="connsiteX10" fmla="*/ 1014413 w 1654970"/>
                    <a:gd name="connsiteY10" fmla="*/ 0 h 1914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4970" h="1914526">
                      <a:moveTo>
                        <a:pt x="1014413" y="0"/>
                      </a:moveTo>
                      <a:cubicBezTo>
                        <a:pt x="1224505" y="0"/>
                        <a:pt x="1419680" y="60269"/>
                        <a:pt x="1581581" y="163485"/>
                      </a:cubicBezTo>
                      <a:lnTo>
                        <a:pt x="1654969" y="220625"/>
                      </a:lnTo>
                      <a:lnTo>
                        <a:pt x="1578228" y="280375"/>
                      </a:lnTo>
                      <a:cubicBezTo>
                        <a:pt x="1394655" y="453605"/>
                        <a:pt x="1281113" y="692921"/>
                        <a:pt x="1281113" y="957262"/>
                      </a:cubicBezTo>
                      <a:cubicBezTo>
                        <a:pt x="1281113" y="1221603"/>
                        <a:pt x="1394655" y="1460919"/>
                        <a:pt x="1578228" y="1634149"/>
                      </a:cubicBezTo>
                      <a:lnTo>
                        <a:pt x="1654970" y="1693900"/>
                      </a:lnTo>
                      <a:lnTo>
                        <a:pt x="1581581" y="1751041"/>
                      </a:lnTo>
                      <a:cubicBezTo>
                        <a:pt x="1419680" y="1854257"/>
                        <a:pt x="1224505" y="1914526"/>
                        <a:pt x="1014413" y="1914526"/>
                      </a:cubicBezTo>
                      <a:cubicBezTo>
                        <a:pt x="454168" y="1914526"/>
                        <a:pt x="0" y="1485945"/>
                        <a:pt x="0" y="957263"/>
                      </a:cubicBezTo>
                      <a:cubicBezTo>
                        <a:pt x="0" y="428581"/>
                        <a:pt x="454168" y="0"/>
                        <a:pt x="101441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t>76</a:t>
                  </a:r>
                </a:p>
              </p:txBody>
            </p:sp>
          </p:grpSp>
          <p:sp>
            <p:nvSpPr>
              <p:cNvPr id="12" name="TextBox 11">
                <a:extLst>
                  <a:ext uri="{FF2B5EF4-FFF2-40B4-BE49-F238E27FC236}">
                    <a16:creationId xmlns:a16="http://schemas.microsoft.com/office/drawing/2014/main" id="{6C4B1EB9-077F-491F-BE68-F6A8EB0B6232}"/>
                  </a:ext>
                </a:extLst>
              </p:cNvPr>
              <p:cNvSpPr txBox="1"/>
              <p:nvPr/>
            </p:nvSpPr>
            <p:spPr>
              <a:xfrm>
                <a:off x="1222781" y="1904415"/>
                <a:ext cx="1404552" cy="584775"/>
              </a:xfrm>
              <a:prstGeom prst="rect">
                <a:avLst/>
              </a:prstGeom>
              <a:noFill/>
            </p:spPr>
            <p:txBody>
              <a:bodyPr wrap="none" rtlCol="0">
                <a:spAutoFit/>
              </a:bodyPr>
              <a:lstStyle/>
              <a:p>
                <a:r>
                  <a:rPr lang="en-US" sz="1600" dirty="0"/>
                  <a:t>Significant in </a:t>
                </a:r>
              </a:p>
              <a:p>
                <a:r>
                  <a:rPr lang="en-US" sz="1600" dirty="0"/>
                  <a:t>Plasma (124)</a:t>
                </a:r>
              </a:p>
            </p:txBody>
          </p:sp>
          <p:sp>
            <p:nvSpPr>
              <p:cNvPr id="13" name="TextBox 12">
                <a:extLst>
                  <a:ext uri="{FF2B5EF4-FFF2-40B4-BE49-F238E27FC236}">
                    <a16:creationId xmlns:a16="http://schemas.microsoft.com/office/drawing/2014/main" id="{AB4C7C43-4466-49DA-B5B4-C44D454B192B}"/>
                  </a:ext>
                </a:extLst>
              </p:cNvPr>
              <p:cNvSpPr txBox="1"/>
              <p:nvPr/>
            </p:nvSpPr>
            <p:spPr>
              <a:xfrm>
                <a:off x="3193319" y="1910772"/>
                <a:ext cx="1600503" cy="584775"/>
              </a:xfrm>
              <a:prstGeom prst="rect">
                <a:avLst/>
              </a:prstGeom>
              <a:noFill/>
            </p:spPr>
            <p:txBody>
              <a:bodyPr wrap="none" rtlCol="0">
                <a:spAutoFit/>
              </a:bodyPr>
              <a:lstStyle/>
              <a:p>
                <a:r>
                  <a:rPr lang="en-US" sz="1600" dirty="0"/>
                  <a:t>Significant in </a:t>
                </a:r>
              </a:p>
              <a:p>
                <a:r>
                  <a:rPr lang="en-US" sz="1600" dirty="0"/>
                  <a:t>BAL Fluid (380)</a:t>
                </a:r>
              </a:p>
            </p:txBody>
          </p:sp>
        </p:grpSp>
        <p:sp>
          <p:nvSpPr>
            <p:cNvPr id="17" name="Rectangle 16">
              <a:extLst>
                <a:ext uri="{FF2B5EF4-FFF2-40B4-BE49-F238E27FC236}">
                  <a16:creationId xmlns:a16="http://schemas.microsoft.com/office/drawing/2014/main" id="{AA53B4F6-4CCC-4F8F-92E7-2F5601F2AD2D}"/>
                </a:ext>
              </a:extLst>
            </p:cNvPr>
            <p:cNvSpPr/>
            <p:nvPr/>
          </p:nvSpPr>
          <p:spPr>
            <a:xfrm>
              <a:off x="476408" y="1723740"/>
              <a:ext cx="4919106" cy="346827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Rectangle 5">
            <a:extLst>
              <a:ext uri="{FF2B5EF4-FFF2-40B4-BE49-F238E27FC236}">
                <a16:creationId xmlns:a16="http://schemas.microsoft.com/office/drawing/2014/main" id="{0586EF2F-3C6B-4876-8A3B-424EE211BFDA}"/>
              </a:ext>
            </a:extLst>
          </p:cNvPr>
          <p:cNvSpPr/>
          <p:nvPr/>
        </p:nvSpPr>
        <p:spPr>
          <a:xfrm>
            <a:off x="94994" y="5438149"/>
            <a:ext cx="6562013" cy="1015663"/>
          </a:xfrm>
          <a:prstGeom prst="rect">
            <a:avLst/>
          </a:prstGeom>
        </p:spPr>
        <p:txBody>
          <a:bodyPr wrap="square">
            <a:spAutoFit/>
          </a:bodyPr>
          <a:lstStyle/>
          <a:p>
            <a:pPr marL="342900" indent="-342900">
              <a:buFont typeface="+mj-lt"/>
              <a:buAutoNum type="arabicPeriod"/>
            </a:pPr>
            <a:r>
              <a:rPr lang="en-US" sz="1200" dirty="0">
                <a:solidFill>
                  <a:srgbClr val="7030A0"/>
                </a:solidFill>
                <a:latin typeface="+mj-lt"/>
              </a:rPr>
              <a:t>Compounds that are up-regulated in both BAL fluid and plasma</a:t>
            </a:r>
          </a:p>
          <a:p>
            <a:pPr marL="342900" indent="-342900">
              <a:buFont typeface="+mj-lt"/>
              <a:buAutoNum type="arabicPeriod"/>
            </a:pPr>
            <a:r>
              <a:rPr lang="en-US" sz="1200" dirty="0">
                <a:solidFill>
                  <a:srgbClr val="7030A0"/>
                </a:solidFill>
                <a:latin typeface="+mj-lt"/>
              </a:rPr>
              <a:t>Compounds that are down-regulated in both BAL fluid and plasma</a:t>
            </a:r>
          </a:p>
          <a:p>
            <a:pPr marL="342900" indent="-342900">
              <a:buFont typeface="+mj-lt"/>
              <a:buAutoNum type="arabicPeriod"/>
            </a:pPr>
            <a:r>
              <a:rPr lang="en-US" sz="1200" dirty="0">
                <a:solidFill>
                  <a:srgbClr val="7030A0"/>
                </a:solidFill>
                <a:latin typeface="+mj-lt"/>
              </a:rPr>
              <a:t>Compounds that are down-regulated in BAL fluid and up-regulated in plasma</a:t>
            </a:r>
          </a:p>
          <a:p>
            <a:pPr marL="342900" indent="-342900">
              <a:buFont typeface="+mj-lt"/>
              <a:buAutoNum type="arabicPeriod"/>
            </a:pPr>
            <a:r>
              <a:rPr lang="en-US" sz="1200" dirty="0">
                <a:solidFill>
                  <a:srgbClr val="7030A0"/>
                </a:solidFill>
                <a:latin typeface="+mj-lt"/>
              </a:rPr>
              <a:t>Compounds that are upregulated in BAL fluid and down-regulated in plasma in response to CS-exposure</a:t>
            </a:r>
          </a:p>
        </p:txBody>
      </p:sp>
      <p:grpSp>
        <p:nvGrpSpPr>
          <p:cNvPr id="24" name="Group 23">
            <a:extLst>
              <a:ext uri="{FF2B5EF4-FFF2-40B4-BE49-F238E27FC236}">
                <a16:creationId xmlns:a16="http://schemas.microsoft.com/office/drawing/2014/main" id="{CE48F6A9-72BE-4D1D-820B-C8CFC7348156}"/>
              </a:ext>
            </a:extLst>
          </p:cNvPr>
          <p:cNvGrpSpPr/>
          <p:nvPr/>
        </p:nvGrpSpPr>
        <p:grpSpPr>
          <a:xfrm>
            <a:off x="5644487" y="69361"/>
            <a:ext cx="6534897" cy="6395129"/>
            <a:chOff x="5644487" y="69361"/>
            <a:chExt cx="6534897" cy="6395129"/>
          </a:xfrm>
        </p:grpSpPr>
        <p:pic>
          <p:nvPicPr>
            <p:cNvPr id="3" name="Picture 2">
              <a:extLst>
                <a:ext uri="{FF2B5EF4-FFF2-40B4-BE49-F238E27FC236}">
                  <a16:creationId xmlns:a16="http://schemas.microsoft.com/office/drawing/2014/main" id="{DA78D11F-34F5-4A3B-ABCF-0D1E5DFBA873}"/>
                </a:ext>
              </a:extLst>
            </p:cNvPr>
            <p:cNvPicPr>
              <a:picLocks noChangeAspect="1"/>
            </p:cNvPicPr>
            <p:nvPr/>
          </p:nvPicPr>
          <p:blipFill>
            <a:blip r:embed="rId3"/>
            <a:stretch>
              <a:fillRect/>
            </a:stretch>
          </p:blipFill>
          <p:spPr>
            <a:xfrm>
              <a:off x="6547514" y="69361"/>
              <a:ext cx="4960363" cy="6395129"/>
            </a:xfrm>
            <a:prstGeom prst="rect">
              <a:avLst/>
            </a:prstGeom>
          </p:spPr>
        </p:pic>
        <p:sp>
          <p:nvSpPr>
            <p:cNvPr id="19" name="TextBox 18">
              <a:extLst>
                <a:ext uri="{FF2B5EF4-FFF2-40B4-BE49-F238E27FC236}">
                  <a16:creationId xmlns:a16="http://schemas.microsoft.com/office/drawing/2014/main" id="{BE2EA8FA-54AC-4CBD-9B05-6A32E84A2365}"/>
                </a:ext>
              </a:extLst>
            </p:cNvPr>
            <p:cNvSpPr txBox="1"/>
            <p:nvPr/>
          </p:nvSpPr>
          <p:spPr>
            <a:xfrm>
              <a:off x="5644487" y="2546788"/>
              <a:ext cx="989513" cy="938719"/>
            </a:xfrm>
            <a:prstGeom prst="rect">
              <a:avLst/>
            </a:prstGeom>
            <a:noFill/>
          </p:spPr>
          <p:txBody>
            <a:bodyPr wrap="square" rtlCol="0">
              <a:spAutoFit/>
            </a:bodyPr>
            <a:lstStyle/>
            <a:p>
              <a:r>
                <a:rPr lang="en-US" sz="1100" b="1" dirty="0">
                  <a:solidFill>
                    <a:srgbClr val="00B050"/>
                  </a:solidFill>
                </a:rPr>
                <a:t>Green</a:t>
              </a:r>
              <a:r>
                <a:rPr lang="en-US" sz="1100" b="1" dirty="0"/>
                <a:t>:</a:t>
              </a:r>
              <a:r>
                <a:rPr lang="en-US" sz="1100" dirty="0"/>
                <a:t> low abundance</a:t>
              </a:r>
            </a:p>
            <a:p>
              <a:endParaRPr lang="en-US" sz="1100" b="1" dirty="0">
                <a:solidFill>
                  <a:srgbClr val="FF0000"/>
                </a:solidFill>
              </a:endParaRPr>
            </a:p>
            <a:p>
              <a:r>
                <a:rPr lang="en-US" sz="1100" b="1" dirty="0">
                  <a:solidFill>
                    <a:srgbClr val="FF0000"/>
                  </a:solidFill>
                </a:rPr>
                <a:t>Red</a:t>
              </a:r>
              <a:r>
                <a:rPr lang="en-US" sz="1100" b="1" dirty="0"/>
                <a:t>:</a:t>
              </a:r>
              <a:r>
                <a:rPr lang="en-US" sz="1100" dirty="0"/>
                <a:t> high abundance</a:t>
              </a:r>
            </a:p>
          </p:txBody>
        </p:sp>
        <p:grpSp>
          <p:nvGrpSpPr>
            <p:cNvPr id="21" name="Group 20">
              <a:extLst>
                <a:ext uri="{FF2B5EF4-FFF2-40B4-BE49-F238E27FC236}">
                  <a16:creationId xmlns:a16="http://schemas.microsoft.com/office/drawing/2014/main" id="{9187ED82-BB77-46F9-A2B4-460BDDE93253}"/>
                </a:ext>
              </a:extLst>
            </p:cNvPr>
            <p:cNvGrpSpPr/>
            <p:nvPr/>
          </p:nvGrpSpPr>
          <p:grpSpPr>
            <a:xfrm>
              <a:off x="11492020" y="547423"/>
              <a:ext cx="687364" cy="1200970"/>
              <a:chOff x="11492020" y="547423"/>
              <a:chExt cx="687364" cy="1200970"/>
            </a:xfrm>
          </p:grpSpPr>
          <p:pic>
            <p:nvPicPr>
              <p:cNvPr id="16" name="Picture 15">
                <a:extLst>
                  <a:ext uri="{FF2B5EF4-FFF2-40B4-BE49-F238E27FC236}">
                    <a16:creationId xmlns:a16="http://schemas.microsoft.com/office/drawing/2014/main" id="{03AF6DFC-2D48-44A9-A8FD-12C1A4049F63}"/>
                  </a:ext>
                </a:extLst>
              </p:cNvPr>
              <p:cNvPicPr>
                <a:picLocks noChangeAspect="1"/>
              </p:cNvPicPr>
              <p:nvPr/>
            </p:nvPicPr>
            <p:blipFill>
              <a:blip r:embed="rId4"/>
              <a:stretch>
                <a:fillRect/>
              </a:stretch>
            </p:blipFill>
            <p:spPr>
              <a:xfrm>
                <a:off x="11703134" y="557768"/>
                <a:ext cx="476250" cy="1190625"/>
              </a:xfrm>
              <a:prstGeom prst="rect">
                <a:avLst/>
              </a:prstGeom>
            </p:spPr>
          </p:pic>
          <p:sp>
            <p:nvSpPr>
              <p:cNvPr id="20" name="TextBox 19">
                <a:extLst>
                  <a:ext uri="{FF2B5EF4-FFF2-40B4-BE49-F238E27FC236}">
                    <a16:creationId xmlns:a16="http://schemas.microsoft.com/office/drawing/2014/main" id="{2158216C-B1E1-46DC-B3D3-55A604A4AAF3}"/>
                  </a:ext>
                </a:extLst>
              </p:cNvPr>
              <p:cNvSpPr txBox="1"/>
              <p:nvPr/>
            </p:nvSpPr>
            <p:spPr>
              <a:xfrm rot="16200000">
                <a:off x="11014646" y="1024797"/>
                <a:ext cx="1200970" cy="246221"/>
              </a:xfrm>
              <a:prstGeom prst="rect">
                <a:avLst/>
              </a:prstGeom>
              <a:noFill/>
            </p:spPr>
            <p:txBody>
              <a:bodyPr wrap="none" rtlCol="0">
                <a:spAutoFit/>
              </a:bodyPr>
              <a:lstStyle/>
              <a:p>
                <a:r>
                  <a:rPr lang="en-US" sz="1000" b="1" dirty="0"/>
                  <a:t>Log2 abundance</a:t>
                </a:r>
              </a:p>
            </p:txBody>
          </p:sp>
        </p:grpSp>
      </p:grpSp>
    </p:spTree>
    <p:extLst>
      <p:ext uri="{BB962C8B-B14F-4D97-AF65-F5344CB8AC3E}">
        <p14:creationId xmlns:p14="http://schemas.microsoft.com/office/powerpoint/2010/main" val="378893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CB8F3-4E31-4F16-AB7E-9CBB2D03C228}"/>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3F602197-31B6-4622-BB54-AAEF6DB71F36}"/>
              </a:ext>
            </a:extLst>
          </p:cNvPr>
          <p:cNvSpPr>
            <a:spLocks noGrp="1"/>
          </p:cNvSpPr>
          <p:nvPr>
            <p:ph idx="1"/>
          </p:nvPr>
        </p:nvSpPr>
        <p:spPr>
          <a:xfrm>
            <a:off x="498491" y="1291995"/>
            <a:ext cx="11194268" cy="5120379"/>
          </a:xfrm>
        </p:spPr>
        <p:txBody>
          <a:bodyPr>
            <a:normAutofit/>
          </a:bodyPr>
          <a:lstStyle/>
          <a:p>
            <a:pPr marL="342900" indent="-342900">
              <a:buFont typeface="Arial" panose="020B0604020202020204" pitchFamily="34" charset="0"/>
              <a:buChar char="•"/>
            </a:pPr>
            <a:r>
              <a:rPr lang="en-US" dirty="0"/>
              <a:t>We used multi-omics approaches to study COPD using a mouse cohort comprising healthy mice and mice with emphysema.</a:t>
            </a:r>
          </a:p>
          <a:p>
            <a:pPr marL="688975" lvl="2" indent="-342900">
              <a:buFont typeface="Wingdings" panose="05000000000000000000" pitchFamily="2" charset="2"/>
              <a:buChar char="Ø"/>
            </a:pPr>
            <a:r>
              <a:rPr lang="en-US" dirty="0"/>
              <a:t>Identified previously unreported dysregulation of pyrimidine metabolism and phosphatidylinositol signaling pathways.</a:t>
            </a:r>
          </a:p>
          <a:p>
            <a:pPr marL="688975" lvl="2" indent="-342900">
              <a:buFont typeface="Wingdings" panose="05000000000000000000" pitchFamily="2" charset="2"/>
              <a:buChar char="Ø"/>
            </a:pPr>
            <a:r>
              <a:rPr lang="en-US" dirty="0"/>
              <a:t>Confirmed alterations in glutathione metabolism and circadian gene pathways.</a:t>
            </a:r>
          </a:p>
          <a:p>
            <a:pPr marL="688975" lvl="2" indent="-342900">
              <a:buFont typeface="Wingdings" panose="05000000000000000000" pitchFamily="2" charset="2"/>
              <a:buChar char="Ø"/>
            </a:pPr>
            <a:r>
              <a:rPr lang="en-US" dirty="0"/>
              <a:t>Almost all dysregulated pathways were reversible upon smoking cessation, except the lysosome pathway.</a:t>
            </a:r>
          </a:p>
          <a:p>
            <a:pPr marL="688975" lvl="2" indent="-342900">
              <a:buFont typeface="Wingdings" panose="05000000000000000000" pitchFamily="2" charset="2"/>
              <a:buChar char="Ø"/>
            </a:pPr>
            <a:r>
              <a:rPr lang="en-US" dirty="0"/>
              <a:t>Smoking-induced lung pathway changes were validated using metabolomic profiles of matched plasma samples.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We examined congruency between biological fluids in the mouse cohort as a potential non-invasive means for sampling disease.</a:t>
            </a:r>
          </a:p>
          <a:p>
            <a:pPr marL="688975" lvl="2" indent="-342900">
              <a:buFont typeface="Wingdings" panose="05000000000000000000" pitchFamily="2" charset="2"/>
              <a:buChar char="Ø"/>
            </a:pPr>
            <a:r>
              <a:rPr lang="en-US" dirty="0"/>
              <a:t>1155 compounds were common to all four sample types with strong overlap with fatty acyls and glycerophospholipids.</a:t>
            </a:r>
          </a:p>
          <a:p>
            <a:pPr marL="688975" lvl="2" indent="-342900">
              <a:buFont typeface="Wingdings" panose="05000000000000000000" pitchFamily="2" charset="2"/>
              <a:buChar char="Ø"/>
            </a:pPr>
            <a:r>
              <a:rPr lang="en-US" dirty="0"/>
              <a:t>BAL fluid metabolome appeared to be more affected by smoking than plasma.</a:t>
            </a:r>
          </a:p>
        </p:txBody>
      </p:sp>
      <p:sp>
        <p:nvSpPr>
          <p:cNvPr id="4" name="TextBox 3">
            <a:extLst>
              <a:ext uri="{FF2B5EF4-FFF2-40B4-BE49-F238E27FC236}">
                <a16:creationId xmlns:a16="http://schemas.microsoft.com/office/drawing/2014/main" id="{AD8AC381-DD18-41B0-B942-B8B87A190030}"/>
              </a:ext>
            </a:extLst>
          </p:cNvPr>
          <p:cNvSpPr txBox="1"/>
          <p:nvPr/>
        </p:nvSpPr>
        <p:spPr>
          <a:xfrm>
            <a:off x="55419" y="6492043"/>
            <a:ext cx="9809018" cy="369332"/>
          </a:xfrm>
          <a:prstGeom prst="rect">
            <a:avLst/>
          </a:prstGeom>
          <a:noFill/>
        </p:spPr>
        <p:txBody>
          <a:bodyPr wrap="square" rtlCol="0">
            <a:spAutoFit/>
          </a:bodyPr>
          <a:lstStyle/>
          <a:p>
            <a:pPr marL="171450" indent="-171450">
              <a:buFont typeface="Arial" panose="020B0604020202020204" pitchFamily="34" charset="0"/>
              <a:buChar char="•"/>
            </a:pPr>
            <a:r>
              <a:rPr lang="en-US" sz="900" dirty="0">
                <a:solidFill>
                  <a:schemeClr val="bg1"/>
                </a:solidFill>
              </a:rPr>
              <a:t>Miller, M. et al. Gene and metabolite time-course response to cigarette smoking in mouse lung and plasma. </a:t>
            </a:r>
            <a:r>
              <a:rPr lang="en-US" sz="900" i="1" dirty="0" err="1">
                <a:solidFill>
                  <a:schemeClr val="bg1"/>
                </a:solidFill>
              </a:rPr>
              <a:t>PLoS</a:t>
            </a:r>
            <a:r>
              <a:rPr lang="en-US" sz="900" i="1" dirty="0">
                <a:solidFill>
                  <a:schemeClr val="bg1"/>
                </a:solidFill>
              </a:rPr>
              <a:t> ONE </a:t>
            </a:r>
            <a:r>
              <a:rPr lang="en-US" sz="900" dirty="0">
                <a:solidFill>
                  <a:schemeClr val="bg1"/>
                </a:solidFill>
              </a:rPr>
              <a:t>12, e0178281, doi:10.1371/journal.pone.0178281 (2017).</a:t>
            </a:r>
          </a:p>
          <a:p>
            <a:pPr marL="171450" indent="-171450">
              <a:buFont typeface="Arial" panose="020B0604020202020204" pitchFamily="34" charset="0"/>
              <a:buChar char="•"/>
            </a:pPr>
            <a:r>
              <a:rPr lang="en-US" sz="900" dirty="0">
                <a:solidFill>
                  <a:schemeClr val="bg1"/>
                </a:solidFill>
              </a:rPr>
              <a:t>Cruickshank-Quinn, C. et al. Metabolomic similarities between bronchoalveolar lavage fluid and plasma in humans and mice. Sci Rep 7, doi:10.1038/s41598-017-05374-1 (2017).</a:t>
            </a:r>
          </a:p>
        </p:txBody>
      </p:sp>
    </p:spTree>
    <p:extLst>
      <p:ext uri="{BB962C8B-B14F-4D97-AF65-F5344CB8AC3E}">
        <p14:creationId xmlns:p14="http://schemas.microsoft.com/office/powerpoint/2010/main" val="988789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23FADA-37BC-4232-B11E-3ABDF8EA16CC}"/>
              </a:ext>
            </a:extLst>
          </p:cNvPr>
          <p:cNvSpPr>
            <a:spLocks noGrp="1"/>
          </p:cNvSpPr>
          <p:nvPr>
            <p:ph type="title"/>
          </p:nvPr>
        </p:nvSpPr>
        <p:spPr/>
        <p:txBody>
          <a:bodyPr/>
          <a:lstStyle/>
          <a:p>
            <a:r>
              <a:rPr lang="en-US" dirty="0"/>
              <a:t>Part 2 of 3</a:t>
            </a:r>
          </a:p>
        </p:txBody>
      </p:sp>
      <p:sp>
        <p:nvSpPr>
          <p:cNvPr id="5" name="Text Placeholder 4">
            <a:extLst>
              <a:ext uri="{FF2B5EF4-FFF2-40B4-BE49-F238E27FC236}">
                <a16:creationId xmlns:a16="http://schemas.microsoft.com/office/drawing/2014/main" id="{2585A691-89FE-45DD-AAF3-F6CB61995475}"/>
              </a:ext>
            </a:extLst>
          </p:cNvPr>
          <p:cNvSpPr>
            <a:spLocks noGrp="1"/>
          </p:cNvSpPr>
          <p:nvPr>
            <p:ph type="body" idx="1"/>
          </p:nvPr>
        </p:nvSpPr>
        <p:spPr/>
        <p:txBody>
          <a:bodyPr/>
          <a:lstStyle/>
          <a:p>
            <a:r>
              <a:rPr lang="en-US" dirty="0">
                <a:solidFill>
                  <a:schemeClr val="tx2"/>
                </a:solidFill>
              </a:rPr>
              <a:t>What can we learn from the COPDGene cohort?</a:t>
            </a:r>
          </a:p>
        </p:txBody>
      </p:sp>
    </p:spTree>
    <p:extLst>
      <p:ext uri="{BB962C8B-B14F-4D97-AF65-F5344CB8AC3E}">
        <p14:creationId xmlns:p14="http://schemas.microsoft.com/office/powerpoint/2010/main" val="14090653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FAC5A-5438-49C9-BAB6-62D86FD3E6F8}"/>
              </a:ext>
            </a:extLst>
          </p:cNvPr>
          <p:cNvSpPr>
            <a:spLocks noGrp="1"/>
          </p:cNvSpPr>
          <p:nvPr>
            <p:ph type="title"/>
          </p:nvPr>
        </p:nvSpPr>
        <p:spPr/>
        <p:txBody>
          <a:bodyPr/>
          <a:lstStyle/>
          <a:p>
            <a:r>
              <a:rPr lang="en-US" dirty="0"/>
              <a:t>Why blood?</a:t>
            </a:r>
          </a:p>
        </p:txBody>
      </p:sp>
      <p:grpSp>
        <p:nvGrpSpPr>
          <p:cNvPr id="14" name="Group 13">
            <a:extLst>
              <a:ext uri="{FF2B5EF4-FFF2-40B4-BE49-F238E27FC236}">
                <a16:creationId xmlns:a16="http://schemas.microsoft.com/office/drawing/2014/main" id="{FAE24036-F316-4EC3-855E-276574246747}"/>
              </a:ext>
            </a:extLst>
          </p:cNvPr>
          <p:cNvGrpSpPr/>
          <p:nvPr/>
        </p:nvGrpSpPr>
        <p:grpSpPr>
          <a:xfrm>
            <a:off x="8240274" y="4129935"/>
            <a:ext cx="2942076" cy="2234066"/>
            <a:chOff x="8972550" y="2174760"/>
            <a:chExt cx="2942076" cy="2234066"/>
          </a:xfrm>
        </p:grpSpPr>
        <p:pic>
          <p:nvPicPr>
            <p:cNvPr id="12" name="Picture 11">
              <a:extLst>
                <a:ext uri="{FF2B5EF4-FFF2-40B4-BE49-F238E27FC236}">
                  <a16:creationId xmlns:a16="http://schemas.microsoft.com/office/drawing/2014/main" id="{40135C88-622D-4C35-9E43-3D710361AF44}"/>
                </a:ext>
              </a:extLst>
            </p:cNvPr>
            <p:cNvPicPr>
              <a:picLocks noChangeAspect="1"/>
            </p:cNvPicPr>
            <p:nvPr/>
          </p:nvPicPr>
          <p:blipFill>
            <a:blip r:embed="rId3"/>
            <a:stretch>
              <a:fillRect/>
            </a:stretch>
          </p:blipFill>
          <p:spPr>
            <a:xfrm>
              <a:off x="8972550" y="2174760"/>
              <a:ext cx="2942076" cy="1766620"/>
            </a:xfrm>
            <a:prstGeom prst="rect">
              <a:avLst/>
            </a:prstGeom>
            <a:ln>
              <a:solidFill>
                <a:srgbClr val="0070C0"/>
              </a:solidFill>
            </a:ln>
          </p:spPr>
        </p:pic>
        <p:sp>
          <p:nvSpPr>
            <p:cNvPr id="13" name="Rectangle 12">
              <a:extLst>
                <a:ext uri="{FF2B5EF4-FFF2-40B4-BE49-F238E27FC236}">
                  <a16:creationId xmlns:a16="http://schemas.microsoft.com/office/drawing/2014/main" id="{5F40D8F3-293C-4C90-BC3D-13E68D4AA07E}"/>
                </a:ext>
              </a:extLst>
            </p:cNvPr>
            <p:cNvSpPr/>
            <p:nvPr/>
          </p:nvSpPr>
          <p:spPr>
            <a:xfrm>
              <a:off x="8972550" y="4008716"/>
              <a:ext cx="2838450" cy="400110"/>
            </a:xfrm>
            <a:prstGeom prst="rect">
              <a:avLst/>
            </a:prstGeom>
          </p:spPr>
          <p:txBody>
            <a:bodyPr wrap="square">
              <a:spAutoFit/>
            </a:bodyPr>
            <a:lstStyle/>
            <a:p>
              <a:r>
                <a:rPr lang="en-US" sz="1000" i="1" dirty="0">
                  <a:hlinkClick r:id="rId4"/>
                </a:rPr>
                <a:t>https://www.indiamart.com/proddetail/blood-sample-collection-18179361512.html</a:t>
              </a:r>
              <a:endParaRPr lang="en-US" sz="1000" i="1" dirty="0"/>
            </a:p>
          </p:txBody>
        </p:sp>
      </p:grpSp>
      <p:grpSp>
        <p:nvGrpSpPr>
          <p:cNvPr id="4" name="Group 3">
            <a:extLst>
              <a:ext uri="{FF2B5EF4-FFF2-40B4-BE49-F238E27FC236}">
                <a16:creationId xmlns:a16="http://schemas.microsoft.com/office/drawing/2014/main" id="{2E695E23-96A2-4D89-A87F-98482B6A3E74}"/>
              </a:ext>
            </a:extLst>
          </p:cNvPr>
          <p:cNvGrpSpPr/>
          <p:nvPr/>
        </p:nvGrpSpPr>
        <p:grpSpPr>
          <a:xfrm>
            <a:off x="495300" y="1403434"/>
            <a:ext cx="6591300" cy="4100709"/>
            <a:chOff x="495300" y="1403434"/>
            <a:chExt cx="6591300" cy="4100709"/>
          </a:xfrm>
        </p:grpSpPr>
        <p:grpSp>
          <p:nvGrpSpPr>
            <p:cNvPr id="15" name="Group 14">
              <a:extLst>
                <a:ext uri="{FF2B5EF4-FFF2-40B4-BE49-F238E27FC236}">
                  <a16:creationId xmlns:a16="http://schemas.microsoft.com/office/drawing/2014/main" id="{EE4F0D68-829C-4245-BAC7-B9893EC3442D}"/>
                </a:ext>
              </a:extLst>
            </p:cNvPr>
            <p:cNvGrpSpPr/>
            <p:nvPr/>
          </p:nvGrpSpPr>
          <p:grpSpPr>
            <a:xfrm>
              <a:off x="495300" y="1403434"/>
              <a:ext cx="6591300" cy="4100709"/>
              <a:chOff x="381000" y="1098634"/>
              <a:chExt cx="6591300" cy="4100709"/>
            </a:xfrm>
          </p:grpSpPr>
          <p:sp>
            <p:nvSpPr>
              <p:cNvPr id="8" name="Rectangle 7">
                <a:extLst>
                  <a:ext uri="{FF2B5EF4-FFF2-40B4-BE49-F238E27FC236}">
                    <a16:creationId xmlns:a16="http://schemas.microsoft.com/office/drawing/2014/main" id="{F4F213CA-D68B-4083-9FC1-CEF3F96F610C}"/>
                  </a:ext>
                </a:extLst>
              </p:cNvPr>
              <p:cNvSpPr/>
              <p:nvPr/>
            </p:nvSpPr>
            <p:spPr>
              <a:xfrm>
                <a:off x="381000" y="4799233"/>
                <a:ext cx="6591300" cy="400110"/>
              </a:xfrm>
              <a:prstGeom prst="rect">
                <a:avLst/>
              </a:prstGeom>
            </p:spPr>
            <p:txBody>
              <a:bodyPr wrap="square">
                <a:spAutoFit/>
              </a:bodyPr>
              <a:lstStyle/>
              <a:p>
                <a:r>
                  <a:rPr lang="en-US" sz="1000" i="1" dirty="0">
                    <a:hlinkClick r:id="rId5"/>
                  </a:rPr>
                  <a:t>https://mesotheliomaresearchnews.com/2016/12/12/bronchoalveolar-lavage-can-also-determine-asbestos-exposure-disease-risk-study-says</a:t>
                </a:r>
                <a:endParaRPr lang="en-US" sz="1000" i="1" dirty="0"/>
              </a:p>
            </p:txBody>
          </p:sp>
          <p:pic>
            <p:nvPicPr>
              <p:cNvPr id="11" name="Picture 10">
                <a:extLst>
                  <a:ext uri="{FF2B5EF4-FFF2-40B4-BE49-F238E27FC236}">
                    <a16:creationId xmlns:a16="http://schemas.microsoft.com/office/drawing/2014/main" id="{0BA86610-32F5-4685-9599-EBEFB053367F}"/>
                  </a:ext>
                </a:extLst>
              </p:cNvPr>
              <p:cNvPicPr>
                <a:picLocks noChangeAspect="1"/>
              </p:cNvPicPr>
              <p:nvPr/>
            </p:nvPicPr>
            <p:blipFill>
              <a:blip r:embed="rId6"/>
              <a:stretch>
                <a:fillRect/>
              </a:stretch>
            </p:blipFill>
            <p:spPr>
              <a:xfrm>
                <a:off x="381000" y="1098634"/>
                <a:ext cx="6591300" cy="3650567"/>
              </a:xfrm>
              <a:prstGeom prst="rect">
                <a:avLst/>
              </a:prstGeom>
              <a:ln>
                <a:solidFill>
                  <a:srgbClr val="0070C0"/>
                </a:solidFill>
              </a:ln>
            </p:spPr>
          </p:pic>
        </p:grpSp>
        <p:sp>
          <p:nvSpPr>
            <p:cNvPr id="3" name="TextBox 2">
              <a:extLst>
                <a:ext uri="{FF2B5EF4-FFF2-40B4-BE49-F238E27FC236}">
                  <a16:creationId xmlns:a16="http://schemas.microsoft.com/office/drawing/2014/main" id="{FC9B75C1-D802-4677-ACD3-EEC670A93D47}"/>
                </a:ext>
              </a:extLst>
            </p:cNvPr>
            <p:cNvSpPr txBox="1"/>
            <p:nvPr/>
          </p:nvSpPr>
          <p:spPr>
            <a:xfrm>
              <a:off x="5439995" y="1403434"/>
              <a:ext cx="1646605" cy="369332"/>
            </a:xfrm>
            <a:prstGeom prst="rect">
              <a:avLst/>
            </a:prstGeom>
            <a:noFill/>
          </p:spPr>
          <p:txBody>
            <a:bodyPr wrap="none" rtlCol="0">
              <a:spAutoFit/>
            </a:bodyPr>
            <a:lstStyle/>
            <a:p>
              <a:r>
                <a:rPr lang="en-US" dirty="0"/>
                <a:t>Bronchoscopy</a:t>
              </a:r>
            </a:p>
          </p:txBody>
        </p:sp>
      </p:grpSp>
      <p:grpSp>
        <p:nvGrpSpPr>
          <p:cNvPr id="5" name="Group 4">
            <a:extLst>
              <a:ext uri="{FF2B5EF4-FFF2-40B4-BE49-F238E27FC236}">
                <a16:creationId xmlns:a16="http://schemas.microsoft.com/office/drawing/2014/main" id="{F7DD10D1-B3C3-4844-9F42-885AF2A33DCF}"/>
              </a:ext>
            </a:extLst>
          </p:cNvPr>
          <p:cNvGrpSpPr/>
          <p:nvPr/>
        </p:nvGrpSpPr>
        <p:grpSpPr>
          <a:xfrm>
            <a:off x="7605466" y="830396"/>
            <a:ext cx="4105275" cy="2894985"/>
            <a:chOff x="7605466" y="830396"/>
            <a:chExt cx="4105275" cy="2894985"/>
          </a:xfrm>
        </p:grpSpPr>
        <p:grpSp>
          <p:nvGrpSpPr>
            <p:cNvPr id="20" name="Group 19">
              <a:extLst>
                <a:ext uri="{FF2B5EF4-FFF2-40B4-BE49-F238E27FC236}">
                  <a16:creationId xmlns:a16="http://schemas.microsoft.com/office/drawing/2014/main" id="{E40BCF1F-DE7D-4250-9641-9B25690437E8}"/>
                </a:ext>
              </a:extLst>
            </p:cNvPr>
            <p:cNvGrpSpPr/>
            <p:nvPr/>
          </p:nvGrpSpPr>
          <p:grpSpPr>
            <a:xfrm>
              <a:off x="7605466" y="830396"/>
              <a:ext cx="4105275" cy="2894985"/>
              <a:chOff x="7605466" y="735146"/>
              <a:chExt cx="4105275" cy="2894985"/>
            </a:xfrm>
          </p:grpSpPr>
          <p:pic>
            <p:nvPicPr>
              <p:cNvPr id="16" name="Picture 15">
                <a:extLst>
                  <a:ext uri="{FF2B5EF4-FFF2-40B4-BE49-F238E27FC236}">
                    <a16:creationId xmlns:a16="http://schemas.microsoft.com/office/drawing/2014/main" id="{AA0FE8F0-8D6F-49E5-9F5E-604B3D2B5377}"/>
                  </a:ext>
                </a:extLst>
              </p:cNvPr>
              <p:cNvPicPr>
                <a:picLocks noChangeAspect="1"/>
              </p:cNvPicPr>
              <p:nvPr/>
            </p:nvPicPr>
            <p:blipFill>
              <a:blip r:embed="rId7"/>
              <a:stretch>
                <a:fillRect/>
              </a:stretch>
            </p:blipFill>
            <p:spPr>
              <a:xfrm>
                <a:off x="7605466" y="735146"/>
                <a:ext cx="4076700" cy="2428875"/>
              </a:xfrm>
              <a:prstGeom prst="rect">
                <a:avLst/>
              </a:prstGeom>
              <a:ln>
                <a:solidFill>
                  <a:srgbClr val="0070C0"/>
                </a:solidFill>
              </a:ln>
            </p:spPr>
          </p:pic>
          <p:sp>
            <p:nvSpPr>
              <p:cNvPr id="19" name="Rectangle 18">
                <a:extLst>
                  <a:ext uri="{FF2B5EF4-FFF2-40B4-BE49-F238E27FC236}">
                    <a16:creationId xmlns:a16="http://schemas.microsoft.com/office/drawing/2014/main" id="{FF9D8012-54CC-4FFD-B9E1-F545DF5CA7CD}"/>
                  </a:ext>
                </a:extLst>
              </p:cNvPr>
              <p:cNvSpPr/>
              <p:nvPr/>
            </p:nvSpPr>
            <p:spPr>
              <a:xfrm>
                <a:off x="7781925" y="3230021"/>
                <a:ext cx="3928816" cy="400110"/>
              </a:xfrm>
              <a:prstGeom prst="rect">
                <a:avLst/>
              </a:prstGeom>
            </p:spPr>
            <p:txBody>
              <a:bodyPr wrap="square">
                <a:spAutoFit/>
              </a:bodyPr>
              <a:lstStyle/>
              <a:p>
                <a:r>
                  <a:rPr lang="en-US" sz="1000" i="1" dirty="0">
                    <a:hlinkClick r:id="rId8"/>
                  </a:rPr>
                  <a:t>https://www.slideshare.net/danielvhenny/test-to-be-taken-for-symptoms-of-lung-cancer</a:t>
                </a:r>
                <a:endParaRPr lang="en-US" sz="1000" i="1" dirty="0"/>
              </a:p>
            </p:txBody>
          </p:sp>
        </p:grpSp>
        <p:sp>
          <p:nvSpPr>
            <p:cNvPr id="17" name="TextBox 16">
              <a:extLst>
                <a:ext uri="{FF2B5EF4-FFF2-40B4-BE49-F238E27FC236}">
                  <a16:creationId xmlns:a16="http://schemas.microsoft.com/office/drawing/2014/main" id="{04C79F53-51DB-4877-B060-734EA651C4C7}"/>
                </a:ext>
              </a:extLst>
            </p:cNvPr>
            <p:cNvSpPr txBox="1"/>
            <p:nvPr/>
          </p:nvSpPr>
          <p:spPr>
            <a:xfrm>
              <a:off x="10098377" y="2859385"/>
              <a:ext cx="1612364" cy="369332"/>
            </a:xfrm>
            <a:prstGeom prst="rect">
              <a:avLst/>
            </a:prstGeom>
            <a:noFill/>
          </p:spPr>
          <p:txBody>
            <a:bodyPr wrap="none" rtlCol="0">
              <a:spAutoFit/>
            </a:bodyPr>
            <a:lstStyle/>
            <a:p>
              <a:r>
                <a:rPr lang="en-US" dirty="0"/>
                <a:t>Tissue Biopsy</a:t>
              </a:r>
            </a:p>
          </p:txBody>
        </p:sp>
      </p:grpSp>
    </p:spTree>
    <p:extLst>
      <p:ext uri="{BB962C8B-B14F-4D97-AF65-F5344CB8AC3E}">
        <p14:creationId xmlns:p14="http://schemas.microsoft.com/office/powerpoint/2010/main" val="679838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F9E8C-A686-46BC-864E-F8854501312F}"/>
              </a:ext>
            </a:extLst>
          </p:cNvPr>
          <p:cNvSpPr>
            <a:spLocks noGrp="1"/>
          </p:cNvSpPr>
          <p:nvPr>
            <p:ph type="title"/>
          </p:nvPr>
        </p:nvSpPr>
        <p:spPr/>
        <p:txBody>
          <a:bodyPr/>
          <a:lstStyle/>
          <a:p>
            <a:r>
              <a:rPr lang="en-US" dirty="0"/>
              <a:t>Study Design</a:t>
            </a:r>
            <a:br>
              <a:rPr lang="en-US" dirty="0"/>
            </a:br>
            <a:r>
              <a:rPr lang="en-US" dirty="0">
                <a:solidFill>
                  <a:srgbClr val="C00000"/>
                </a:solidFill>
              </a:rPr>
              <a:t>Plasma Proteomics, PBMC Gene Expression, and Genetics</a:t>
            </a:r>
          </a:p>
        </p:txBody>
      </p:sp>
      <p:sp>
        <p:nvSpPr>
          <p:cNvPr id="4" name="TextBox 3">
            <a:extLst>
              <a:ext uri="{FF2B5EF4-FFF2-40B4-BE49-F238E27FC236}">
                <a16:creationId xmlns:a16="http://schemas.microsoft.com/office/drawing/2014/main" id="{3FACFB6A-C303-463C-B725-77B4EA498388}"/>
              </a:ext>
            </a:extLst>
          </p:cNvPr>
          <p:cNvSpPr txBox="1"/>
          <p:nvPr/>
        </p:nvSpPr>
        <p:spPr>
          <a:xfrm>
            <a:off x="55418" y="6549193"/>
            <a:ext cx="10363199" cy="230832"/>
          </a:xfrm>
          <a:prstGeom prst="rect">
            <a:avLst/>
          </a:prstGeom>
          <a:noFill/>
        </p:spPr>
        <p:txBody>
          <a:bodyPr wrap="square" rtlCol="0">
            <a:spAutoFit/>
          </a:bodyPr>
          <a:lstStyle/>
          <a:p>
            <a:r>
              <a:rPr lang="en-US" sz="900" dirty="0">
                <a:solidFill>
                  <a:schemeClr val="bg1"/>
                </a:solidFill>
              </a:rPr>
              <a:t>Bowler, R. P. et al. Integrative omics approach identifies interleukin-16 as a biomarker of emphysema. OMICS : A Journal of Integrative Biology 17, 619-626, doi:10.1089/omi.2013.0038 (2013).</a:t>
            </a:r>
          </a:p>
        </p:txBody>
      </p:sp>
      <p:pic>
        <p:nvPicPr>
          <p:cNvPr id="5" name="Picture 4" descr="A silhouette of a person&#10;&#10;Description generated with high confidence">
            <a:extLst>
              <a:ext uri="{FF2B5EF4-FFF2-40B4-BE49-F238E27FC236}">
                <a16:creationId xmlns:a16="http://schemas.microsoft.com/office/drawing/2014/main" id="{13C56434-2CAF-4545-A464-1C2747CCDC5B}"/>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1592" t="15372" r="13895"/>
          <a:stretch/>
        </p:blipFill>
        <p:spPr>
          <a:xfrm flipH="1">
            <a:off x="155588" y="2052385"/>
            <a:ext cx="1396985" cy="2566405"/>
          </a:xfrm>
          <a:prstGeom prst="rect">
            <a:avLst/>
          </a:prstGeom>
        </p:spPr>
      </p:pic>
      <p:pic>
        <p:nvPicPr>
          <p:cNvPr id="8" name="Picture 4" descr="https://www.tempus600.com/admin/public/getimage.ashx?image=/Files/Images/timedico/Landingssider/AdobeStock_55170581-_LR.jpg&amp;crop=0&amp;fix=br%20%20%20%20%20%20%20%20&amp;Width=940&amp;Height=520&amp;">
            <a:extLst>
              <a:ext uri="{FF2B5EF4-FFF2-40B4-BE49-F238E27FC236}">
                <a16:creationId xmlns:a16="http://schemas.microsoft.com/office/drawing/2014/main" id="{E4B9C530-D475-45C5-BC76-4BA12FCA47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27295" y="2881013"/>
            <a:ext cx="2238373" cy="1238249"/>
          </a:xfrm>
          <a:prstGeom prst="rect">
            <a:avLst/>
          </a:prstGeom>
          <a:noFill/>
          <a:ln>
            <a:solidFill>
              <a:srgbClr val="0070C0"/>
            </a:solidFill>
          </a:ln>
          <a:extLst>
            <a:ext uri="{909E8E84-426E-40DD-AFC4-6F175D3DCCD1}">
              <a14:hiddenFill xmlns:a14="http://schemas.microsoft.com/office/drawing/2010/main">
                <a:solidFill>
                  <a:srgbClr val="FFFFFF"/>
                </a:solidFill>
              </a14:hiddenFill>
            </a:ext>
          </a:extLst>
        </p:spPr>
      </p:pic>
      <p:sp>
        <p:nvSpPr>
          <p:cNvPr id="9" name="Arrow: Right 8">
            <a:extLst>
              <a:ext uri="{FF2B5EF4-FFF2-40B4-BE49-F238E27FC236}">
                <a16:creationId xmlns:a16="http://schemas.microsoft.com/office/drawing/2014/main" id="{E7AAB78C-DD58-4DD0-A976-5FD5BCCF697A}"/>
              </a:ext>
            </a:extLst>
          </p:cNvPr>
          <p:cNvSpPr/>
          <p:nvPr/>
        </p:nvSpPr>
        <p:spPr>
          <a:xfrm>
            <a:off x="1358768" y="3396723"/>
            <a:ext cx="584332" cy="295275"/>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D5724A5-1A1D-4B0A-B826-A5D80111F4C6}"/>
              </a:ext>
            </a:extLst>
          </p:cNvPr>
          <p:cNvSpPr txBox="1"/>
          <p:nvPr/>
        </p:nvSpPr>
        <p:spPr>
          <a:xfrm>
            <a:off x="55418" y="5641818"/>
            <a:ext cx="4227917" cy="830997"/>
          </a:xfrm>
          <a:prstGeom prst="rect">
            <a:avLst/>
          </a:prstGeom>
          <a:noFill/>
        </p:spPr>
        <p:txBody>
          <a:bodyPr wrap="square" rtlCol="0">
            <a:spAutoFit/>
          </a:bodyPr>
          <a:lstStyle/>
          <a:p>
            <a:r>
              <a:rPr lang="en-US" sz="1600" b="1" dirty="0"/>
              <a:t>COPD cohort</a:t>
            </a:r>
            <a:r>
              <a:rPr lang="en-US" sz="1600" dirty="0"/>
              <a:t>: Genetic Epidemiology of COPD (COPDGene)</a:t>
            </a:r>
          </a:p>
          <a:p>
            <a:r>
              <a:rPr lang="en-US" sz="1600" b="1" dirty="0"/>
              <a:t>PBMC</a:t>
            </a:r>
            <a:r>
              <a:rPr lang="en-US" sz="1600" dirty="0"/>
              <a:t>: Peripheral blood mononuclear cells</a:t>
            </a:r>
          </a:p>
        </p:txBody>
      </p:sp>
      <p:pic>
        <p:nvPicPr>
          <p:cNvPr id="1026" name="Picture 2" descr="Image result for pbmc">
            <a:extLst>
              <a:ext uri="{FF2B5EF4-FFF2-40B4-BE49-F238E27FC236}">
                <a16:creationId xmlns:a16="http://schemas.microsoft.com/office/drawing/2014/main" id="{A093E2D1-DCA3-4B54-926E-8B029F61C22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86306" y="2094663"/>
            <a:ext cx="4078419" cy="2672345"/>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7D3A3312-4B4F-44B6-A3D2-1008A3995FEE}"/>
              </a:ext>
            </a:extLst>
          </p:cNvPr>
          <p:cNvSpPr/>
          <p:nvPr/>
        </p:nvSpPr>
        <p:spPr>
          <a:xfrm>
            <a:off x="5889625" y="4786265"/>
            <a:ext cx="2492375" cy="338554"/>
          </a:xfrm>
          <a:prstGeom prst="rect">
            <a:avLst/>
          </a:prstGeom>
        </p:spPr>
        <p:txBody>
          <a:bodyPr wrap="square">
            <a:spAutoFit/>
          </a:bodyPr>
          <a:lstStyle/>
          <a:p>
            <a:r>
              <a:rPr lang="en-US" sz="800" i="1" dirty="0">
                <a:hlinkClick r:id="rId7"/>
              </a:rPr>
              <a:t>https://www.cellapplications.com/human-peripheral-blood-mononuclear-cells-pbmchmnc-pb</a:t>
            </a:r>
            <a:endParaRPr lang="en-US" sz="800" i="1" dirty="0"/>
          </a:p>
        </p:txBody>
      </p:sp>
      <p:sp>
        <p:nvSpPr>
          <p:cNvPr id="14" name="Arrow: Right 13">
            <a:extLst>
              <a:ext uri="{FF2B5EF4-FFF2-40B4-BE49-F238E27FC236}">
                <a16:creationId xmlns:a16="http://schemas.microsoft.com/office/drawing/2014/main" id="{AEFF688F-5180-423C-BDFA-C713913CD21B}"/>
              </a:ext>
            </a:extLst>
          </p:cNvPr>
          <p:cNvSpPr/>
          <p:nvPr/>
        </p:nvSpPr>
        <p:spPr>
          <a:xfrm>
            <a:off x="4549863" y="3422622"/>
            <a:ext cx="584332" cy="295275"/>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id="{07AC6A02-1184-42EF-A431-54E9B230DD63}"/>
              </a:ext>
            </a:extLst>
          </p:cNvPr>
          <p:cNvSpPr/>
          <p:nvPr/>
        </p:nvSpPr>
        <p:spPr>
          <a:xfrm rot="19061728">
            <a:off x="8646388" y="2264398"/>
            <a:ext cx="1287458" cy="295275"/>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Right 15">
            <a:extLst>
              <a:ext uri="{FF2B5EF4-FFF2-40B4-BE49-F238E27FC236}">
                <a16:creationId xmlns:a16="http://schemas.microsoft.com/office/drawing/2014/main" id="{F13BDE02-B38B-455F-B8F8-C4BE326F05A1}"/>
              </a:ext>
            </a:extLst>
          </p:cNvPr>
          <p:cNvSpPr/>
          <p:nvPr/>
        </p:nvSpPr>
        <p:spPr>
          <a:xfrm rot="2433610">
            <a:off x="8638666" y="3873709"/>
            <a:ext cx="1431628" cy="295275"/>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5CDED772-9113-4EC0-9896-291011B77BED}"/>
              </a:ext>
            </a:extLst>
          </p:cNvPr>
          <p:cNvSpPr txBox="1"/>
          <p:nvPr/>
        </p:nvSpPr>
        <p:spPr>
          <a:xfrm>
            <a:off x="9829938" y="1612091"/>
            <a:ext cx="2172390" cy="646331"/>
          </a:xfrm>
          <a:prstGeom prst="rect">
            <a:avLst/>
          </a:prstGeom>
          <a:solidFill>
            <a:schemeClr val="accent2">
              <a:lumMod val="60000"/>
              <a:lumOff val="40000"/>
            </a:schemeClr>
          </a:solidFill>
        </p:spPr>
        <p:txBody>
          <a:bodyPr wrap="none" rtlCol="0">
            <a:spAutoFit/>
          </a:bodyPr>
          <a:lstStyle/>
          <a:p>
            <a:r>
              <a:rPr lang="en-US" dirty="0"/>
              <a:t>Plasma Proteomics</a:t>
            </a:r>
          </a:p>
          <a:p>
            <a:pPr algn="ctr"/>
            <a:r>
              <a:rPr lang="en-US" i="1" dirty="0"/>
              <a:t>(n = 541)</a:t>
            </a:r>
          </a:p>
        </p:txBody>
      </p:sp>
      <p:sp>
        <p:nvSpPr>
          <p:cNvPr id="18" name="TextBox 17">
            <a:extLst>
              <a:ext uri="{FF2B5EF4-FFF2-40B4-BE49-F238E27FC236}">
                <a16:creationId xmlns:a16="http://schemas.microsoft.com/office/drawing/2014/main" id="{A694346D-3720-41F1-91E9-F63AC7356DF6}"/>
              </a:ext>
            </a:extLst>
          </p:cNvPr>
          <p:cNvSpPr txBox="1"/>
          <p:nvPr/>
        </p:nvSpPr>
        <p:spPr>
          <a:xfrm>
            <a:off x="9761125" y="4647690"/>
            <a:ext cx="2275287" cy="1138773"/>
          </a:xfrm>
          <a:prstGeom prst="rect">
            <a:avLst/>
          </a:prstGeom>
          <a:solidFill>
            <a:schemeClr val="accent6">
              <a:lumMod val="60000"/>
              <a:lumOff val="40000"/>
            </a:schemeClr>
          </a:solidFill>
        </p:spPr>
        <p:txBody>
          <a:bodyPr wrap="square" rtlCol="0">
            <a:spAutoFit/>
          </a:bodyPr>
          <a:lstStyle/>
          <a:p>
            <a:r>
              <a:rPr lang="en-US" dirty="0">
                <a:solidFill>
                  <a:schemeClr val="bg1"/>
                </a:solidFill>
              </a:rPr>
              <a:t>PBMC Whole Genome Expression</a:t>
            </a:r>
          </a:p>
          <a:p>
            <a:r>
              <a:rPr lang="en-US" sz="1400" dirty="0">
                <a:solidFill>
                  <a:schemeClr val="bg1"/>
                </a:solidFill>
              </a:rPr>
              <a:t>(Affymetrix or </a:t>
            </a:r>
            <a:r>
              <a:rPr lang="en-US" sz="1400" dirty="0" err="1">
                <a:solidFill>
                  <a:schemeClr val="bg1"/>
                </a:solidFill>
              </a:rPr>
              <a:t>OpenArray</a:t>
            </a:r>
            <a:r>
              <a:rPr lang="en-US" sz="1400" dirty="0">
                <a:solidFill>
                  <a:schemeClr val="bg1"/>
                </a:solidFill>
              </a:rPr>
              <a:t>)</a:t>
            </a:r>
          </a:p>
          <a:p>
            <a:pPr algn="ctr"/>
            <a:r>
              <a:rPr lang="en-US" i="1" dirty="0">
                <a:solidFill>
                  <a:schemeClr val="bg1"/>
                </a:solidFill>
              </a:rPr>
              <a:t>(n = 214)</a:t>
            </a:r>
          </a:p>
        </p:txBody>
      </p:sp>
      <p:sp>
        <p:nvSpPr>
          <p:cNvPr id="17" name="TextBox 16">
            <a:extLst>
              <a:ext uri="{FF2B5EF4-FFF2-40B4-BE49-F238E27FC236}">
                <a16:creationId xmlns:a16="http://schemas.microsoft.com/office/drawing/2014/main" id="{274C442B-162D-4271-A57D-049AA8D187C0}"/>
              </a:ext>
            </a:extLst>
          </p:cNvPr>
          <p:cNvSpPr txBox="1"/>
          <p:nvPr/>
        </p:nvSpPr>
        <p:spPr>
          <a:xfrm>
            <a:off x="55418" y="4557932"/>
            <a:ext cx="1550424" cy="369332"/>
          </a:xfrm>
          <a:prstGeom prst="rect">
            <a:avLst/>
          </a:prstGeom>
          <a:noFill/>
        </p:spPr>
        <p:txBody>
          <a:bodyPr wrap="none" rtlCol="0">
            <a:spAutoFit/>
          </a:bodyPr>
          <a:lstStyle/>
          <a:p>
            <a:r>
              <a:rPr lang="en-US" dirty="0"/>
              <a:t>n = 214 - 541</a:t>
            </a:r>
          </a:p>
        </p:txBody>
      </p:sp>
    </p:spTree>
    <p:extLst>
      <p:ext uri="{BB962C8B-B14F-4D97-AF65-F5344CB8AC3E}">
        <p14:creationId xmlns:p14="http://schemas.microsoft.com/office/powerpoint/2010/main" val="36291429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F9E8C-A686-46BC-864E-F8854501312F}"/>
              </a:ext>
            </a:extLst>
          </p:cNvPr>
          <p:cNvSpPr>
            <a:spLocks noGrp="1"/>
          </p:cNvSpPr>
          <p:nvPr>
            <p:ph type="title"/>
          </p:nvPr>
        </p:nvSpPr>
        <p:spPr/>
        <p:txBody>
          <a:bodyPr/>
          <a:lstStyle/>
          <a:p>
            <a:r>
              <a:rPr lang="en-US" dirty="0"/>
              <a:t>Regional plot on chromosome 15q26.3 of SNPs associated with plasma IL-16 concentrations</a:t>
            </a:r>
          </a:p>
        </p:txBody>
      </p:sp>
      <p:sp>
        <p:nvSpPr>
          <p:cNvPr id="4" name="TextBox 3">
            <a:extLst>
              <a:ext uri="{FF2B5EF4-FFF2-40B4-BE49-F238E27FC236}">
                <a16:creationId xmlns:a16="http://schemas.microsoft.com/office/drawing/2014/main" id="{3FACFB6A-C303-463C-B725-77B4EA498388}"/>
              </a:ext>
            </a:extLst>
          </p:cNvPr>
          <p:cNvSpPr txBox="1"/>
          <p:nvPr/>
        </p:nvSpPr>
        <p:spPr>
          <a:xfrm>
            <a:off x="55418" y="6549193"/>
            <a:ext cx="10363199" cy="230832"/>
          </a:xfrm>
          <a:prstGeom prst="rect">
            <a:avLst/>
          </a:prstGeom>
          <a:noFill/>
        </p:spPr>
        <p:txBody>
          <a:bodyPr wrap="square" rtlCol="0">
            <a:spAutoFit/>
          </a:bodyPr>
          <a:lstStyle/>
          <a:p>
            <a:r>
              <a:rPr lang="en-US" sz="900" dirty="0">
                <a:solidFill>
                  <a:schemeClr val="bg1"/>
                </a:solidFill>
              </a:rPr>
              <a:t>Bowler, R. P. et al. Integrative omics approach identifies interleukin-16 as a biomarker of emphysema. OMICS : A Journal of Integrative Biology 17, 619-626, doi:10.1089/omi.2013.0038 (2013).</a:t>
            </a:r>
          </a:p>
        </p:txBody>
      </p:sp>
      <p:pic>
        <p:nvPicPr>
          <p:cNvPr id="5" name="Picture 4">
            <a:extLst>
              <a:ext uri="{FF2B5EF4-FFF2-40B4-BE49-F238E27FC236}">
                <a16:creationId xmlns:a16="http://schemas.microsoft.com/office/drawing/2014/main" id="{1242D7E1-B2FD-43AC-A05E-B5FADA9CFA2F}"/>
              </a:ext>
            </a:extLst>
          </p:cNvPr>
          <p:cNvPicPr>
            <a:picLocks noChangeAspect="1"/>
          </p:cNvPicPr>
          <p:nvPr/>
        </p:nvPicPr>
        <p:blipFill>
          <a:blip r:embed="rId3"/>
          <a:stretch>
            <a:fillRect/>
          </a:stretch>
        </p:blipFill>
        <p:spPr>
          <a:xfrm>
            <a:off x="5237017" y="1039583"/>
            <a:ext cx="6354619" cy="5033034"/>
          </a:xfrm>
          <a:prstGeom prst="rect">
            <a:avLst/>
          </a:prstGeom>
        </p:spPr>
      </p:pic>
      <p:sp>
        <p:nvSpPr>
          <p:cNvPr id="6" name="Rectangle 5">
            <a:extLst>
              <a:ext uri="{FF2B5EF4-FFF2-40B4-BE49-F238E27FC236}">
                <a16:creationId xmlns:a16="http://schemas.microsoft.com/office/drawing/2014/main" id="{63A3FBBD-2C05-48B2-8034-211EBE3EA1FF}"/>
              </a:ext>
            </a:extLst>
          </p:cNvPr>
          <p:cNvSpPr/>
          <p:nvPr/>
        </p:nvSpPr>
        <p:spPr>
          <a:xfrm>
            <a:off x="499719" y="2145810"/>
            <a:ext cx="4627417" cy="2954655"/>
          </a:xfrm>
          <a:prstGeom prst="rect">
            <a:avLst/>
          </a:prstGeom>
        </p:spPr>
        <p:txBody>
          <a:bodyPr wrap="square">
            <a:spAutoFit/>
          </a:bodyPr>
          <a:lstStyle/>
          <a:p>
            <a:pPr marL="285750" indent="-285750">
              <a:buFont typeface="Arial" panose="020B0604020202020204" pitchFamily="34" charset="0"/>
              <a:buChar char="•"/>
            </a:pPr>
            <a:r>
              <a:rPr lang="en-US" sz="1400" b="1" dirty="0">
                <a:solidFill>
                  <a:srgbClr val="7030A0"/>
                </a:solidFill>
                <a:latin typeface="+mj-lt"/>
              </a:rPr>
              <a:t>The purple diamond</a:t>
            </a:r>
            <a:r>
              <a:rPr lang="en-US" sz="1400" dirty="0">
                <a:latin typeface="+mj-lt"/>
              </a:rPr>
              <a:t>: top SNP, which has the strongest evidence of association</a:t>
            </a:r>
          </a:p>
          <a:p>
            <a:pPr marL="285750" indent="-285750">
              <a:buFont typeface="Arial" panose="020B0604020202020204" pitchFamily="34" charset="0"/>
              <a:buChar char="•"/>
            </a:pPr>
            <a:endParaRPr lang="en-US" sz="1400" b="1" dirty="0">
              <a:latin typeface="+mj-lt"/>
            </a:endParaRPr>
          </a:p>
          <a:p>
            <a:pPr marL="285750" indent="-285750">
              <a:buFont typeface="Arial" panose="020B0604020202020204" pitchFamily="34" charset="0"/>
              <a:buChar char="•"/>
            </a:pPr>
            <a:r>
              <a:rPr lang="en-US" sz="1400" b="1" dirty="0">
                <a:latin typeface="+mj-lt"/>
              </a:rPr>
              <a:t>Each circle </a:t>
            </a:r>
            <a:r>
              <a:rPr lang="en-US" sz="1400" dirty="0">
                <a:latin typeface="+mj-lt"/>
              </a:rPr>
              <a:t>shows a SNP with a color scale relating the r2 value for that SNP and the top SNP from HapMap CEU (Build Hg19)</a:t>
            </a:r>
          </a:p>
          <a:p>
            <a:pPr marL="285750" indent="-285750">
              <a:buFont typeface="Arial" panose="020B0604020202020204" pitchFamily="34" charset="0"/>
              <a:buChar char="•"/>
            </a:pPr>
            <a:endParaRPr lang="en-US" sz="1400" dirty="0">
              <a:solidFill>
                <a:srgbClr val="2A08B8"/>
              </a:solidFill>
              <a:latin typeface="+mj-lt"/>
            </a:endParaRPr>
          </a:p>
          <a:p>
            <a:pPr marL="285750" indent="-285750">
              <a:buFont typeface="Arial" panose="020B0604020202020204" pitchFamily="34" charset="0"/>
              <a:buChar char="•"/>
            </a:pPr>
            <a:r>
              <a:rPr lang="en-US" sz="1400" b="1" dirty="0">
                <a:solidFill>
                  <a:srgbClr val="2A08B8"/>
                </a:solidFill>
                <a:latin typeface="+mj-lt"/>
              </a:rPr>
              <a:t>Blue lines </a:t>
            </a:r>
            <a:r>
              <a:rPr lang="en-US" sz="1400" dirty="0">
                <a:latin typeface="+mj-lt"/>
              </a:rPr>
              <a:t>indicate estimated recombination rates from HapMap</a:t>
            </a:r>
          </a:p>
          <a:p>
            <a:pPr marL="285750" indent="-285750">
              <a:buFont typeface="Arial" panose="020B0604020202020204" pitchFamily="34" charset="0"/>
              <a:buChar char="•"/>
            </a:pPr>
            <a:endParaRPr lang="en-US" sz="1400" dirty="0">
              <a:latin typeface="+mj-lt"/>
            </a:endParaRPr>
          </a:p>
          <a:p>
            <a:pPr marL="285750" indent="-285750">
              <a:buFont typeface="Arial" panose="020B0604020202020204" pitchFamily="34" charset="0"/>
              <a:buChar char="•"/>
            </a:pPr>
            <a:r>
              <a:rPr lang="en-US" sz="1400" b="1" dirty="0">
                <a:latin typeface="+mj-lt"/>
              </a:rPr>
              <a:t>Bottom panels </a:t>
            </a:r>
            <a:r>
              <a:rPr lang="en-US" sz="1400" dirty="0">
                <a:latin typeface="+mj-lt"/>
              </a:rPr>
              <a:t>illustrate the relative position of genes near each locus. Candidate genes are indicated with directional arrows.</a:t>
            </a:r>
          </a:p>
        </p:txBody>
      </p:sp>
    </p:spTree>
    <p:extLst>
      <p:ext uri="{BB962C8B-B14F-4D97-AF65-F5344CB8AC3E}">
        <p14:creationId xmlns:p14="http://schemas.microsoft.com/office/powerpoint/2010/main" val="34334905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B9E1E44-52B5-40C3-B802-EA4EDD833A64}"/>
              </a:ext>
            </a:extLst>
          </p:cNvPr>
          <p:cNvSpPr>
            <a:spLocks noGrp="1"/>
          </p:cNvSpPr>
          <p:nvPr>
            <p:ph type="title"/>
          </p:nvPr>
        </p:nvSpPr>
        <p:spPr/>
        <p:txBody>
          <a:bodyPr/>
          <a:lstStyle/>
          <a:p>
            <a:r>
              <a:rPr lang="en-US" dirty="0"/>
              <a:t>IL-16: </a:t>
            </a:r>
            <a:br>
              <a:rPr lang="en-US" dirty="0"/>
            </a:br>
            <a:r>
              <a:rPr lang="en-US" sz="2000" dirty="0"/>
              <a:t>A Potential Candidate Biomarker for COPD &amp; Emphysema</a:t>
            </a:r>
          </a:p>
        </p:txBody>
      </p:sp>
      <p:sp>
        <p:nvSpPr>
          <p:cNvPr id="5" name="Content Placeholder 4">
            <a:extLst>
              <a:ext uri="{FF2B5EF4-FFF2-40B4-BE49-F238E27FC236}">
                <a16:creationId xmlns:a16="http://schemas.microsoft.com/office/drawing/2014/main" id="{8B7A9287-81A9-4F70-990A-57A9E59463B4}"/>
              </a:ext>
            </a:extLst>
          </p:cNvPr>
          <p:cNvSpPr>
            <a:spLocks noGrp="1"/>
          </p:cNvSpPr>
          <p:nvPr>
            <p:ph idx="1"/>
          </p:nvPr>
        </p:nvSpPr>
        <p:spPr>
          <a:xfrm>
            <a:off x="502921" y="1548938"/>
            <a:ext cx="4835698" cy="2493818"/>
          </a:xfrm>
        </p:spPr>
        <p:txBody>
          <a:bodyPr/>
          <a:lstStyle/>
          <a:p>
            <a:pPr marL="342900" indent="-342900">
              <a:buFont typeface="Arial" panose="020B0604020202020204" pitchFamily="34" charset="0"/>
              <a:buChar char="•"/>
            </a:pPr>
            <a:r>
              <a:rPr lang="en-US" dirty="0"/>
              <a:t>Pro-inflammatory in Th1 cells</a:t>
            </a:r>
          </a:p>
          <a:p>
            <a:pPr marL="342900" indent="-342900">
              <a:buFont typeface="Arial" panose="020B0604020202020204" pitchFamily="34" charset="0"/>
              <a:buChar char="•"/>
            </a:pPr>
            <a:r>
              <a:rPr lang="en-US" dirty="0"/>
              <a:t>Suppressive of Th2 cytokines</a:t>
            </a:r>
          </a:p>
          <a:p>
            <a:pPr marL="342900" indent="-342900">
              <a:buFont typeface="Arial" panose="020B0604020202020204" pitchFamily="34" charset="0"/>
              <a:buChar char="•"/>
            </a:pPr>
            <a:r>
              <a:rPr lang="en-US" dirty="0"/>
              <a:t>Expressed in lymphocytes and in bronchial epithelium</a:t>
            </a:r>
          </a:p>
          <a:p>
            <a:pPr marL="342900" indent="-342900">
              <a:buFont typeface="Arial" panose="020B0604020202020204" pitchFamily="34" charset="0"/>
              <a:buChar char="•"/>
            </a:pPr>
            <a:r>
              <a:rPr lang="en-US" dirty="0"/>
              <a:t>An immune modulating protein</a:t>
            </a:r>
          </a:p>
          <a:p>
            <a:endParaRPr lang="en-US" dirty="0"/>
          </a:p>
          <a:p>
            <a:endParaRPr lang="en-US" dirty="0"/>
          </a:p>
        </p:txBody>
      </p:sp>
      <p:sp>
        <p:nvSpPr>
          <p:cNvPr id="4" name="TextBox 3">
            <a:extLst>
              <a:ext uri="{FF2B5EF4-FFF2-40B4-BE49-F238E27FC236}">
                <a16:creationId xmlns:a16="http://schemas.microsoft.com/office/drawing/2014/main" id="{3FACFB6A-C303-463C-B725-77B4EA498388}"/>
              </a:ext>
            </a:extLst>
          </p:cNvPr>
          <p:cNvSpPr txBox="1"/>
          <p:nvPr/>
        </p:nvSpPr>
        <p:spPr>
          <a:xfrm>
            <a:off x="55418" y="6549193"/>
            <a:ext cx="10363199" cy="230832"/>
          </a:xfrm>
          <a:prstGeom prst="rect">
            <a:avLst/>
          </a:prstGeom>
          <a:noFill/>
        </p:spPr>
        <p:txBody>
          <a:bodyPr wrap="square" rtlCol="0">
            <a:spAutoFit/>
          </a:bodyPr>
          <a:lstStyle/>
          <a:p>
            <a:r>
              <a:rPr lang="en-US" sz="900" dirty="0">
                <a:solidFill>
                  <a:schemeClr val="bg1"/>
                </a:solidFill>
              </a:rPr>
              <a:t>Bowler, R. P. et al. Integrative omics approach identifies interleukin-16 as a biomarker of emphysema. OMICS : A Journal of Integrative Biology 17, 619-626, doi:10.1089/omi.2013.0038 (2013).</a:t>
            </a:r>
          </a:p>
        </p:txBody>
      </p:sp>
      <p:pic>
        <p:nvPicPr>
          <p:cNvPr id="6" name="Picture 5">
            <a:extLst>
              <a:ext uri="{FF2B5EF4-FFF2-40B4-BE49-F238E27FC236}">
                <a16:creationId xmlns:a16="http://schemas.microsoft.com/office/drawing/2014/main" id="{3F809758-828B-475C-A856-D2F5DF660AF1}"/>
              </a:ext>
            </a:extLst>
          </p:cNvPr>
          <p:cNvPicPr>
            <a:picLocks noChangeAspect="1"/>
          </p:cNvPicPr>
          <p:nvPr/>
        </p:nvPicPr>
        <p:blipFill>
          <a:blip r:embed="rId3"/>
          <a:stretch>
            <a:fillRect/>
          </a:stretch>
        </p:blipFill>
        <p:spPr>
          <a:xfrm>
            <a:off x="5827712" y="1471784"/>
            <a:ext cx="5861367" cy="5004129"/>
          </a:xfrm>
          <a:prstGeom prst="rect">
            <a:avLst/>
          </a:prstGeom>
        </p:spPr>
      </p:pic>
      <p:sp>
        <p:nvSpPr>
          <p:cNvPr id="7" name="Rectangle 6">
            <a:extLst>
              <a:ext uri="{FF2B5EF4-FFF2-40B4-BE49-F238E27FC236}">
                <a16:creationId xmlns:a16="http://schemas.microsoft.com/office/drawing/2014/main" id="{5A0F205A-9AA0-4A90-AA70-0B4240D9380B}"/>
              </a:ext>
            </a:extLst>
          </p:cNvPr>
          <p:cNvSpPr/>
          <p:nvPr/>
        </p:nvSpPr>
        <p:spPr>
          <a:xfrm>
            <a:off x="711200" y="5207542"/>
            <a:ext cx="4704080" cy="1077218"/>
          </a:xfrm>
          <a:prstGeom prst="rect">
            <a:avLst/>
          </a:prstGeom>
        </p:spPr>
        <p:txBody>
          <a:bodyPr wrap="square">
            <a:spAutoFit/>
          </a:bodyPr>
          <a:lstStyle/>
          <a:p>
            <a:r>
              <a:rPr lang="en-US" sz="1600" b="1" dirty="0">
                <a:latin typeface="+mj-lt"/>
              </a:rPr>
              <a:t>GG</a:t>
            </a:r>
            <a:r>
              <a:rPr lang="en-US" sz="1600" dirty="0">
                <a:latin typeface="+mj-lt"/>
              </a:rPr>
              <a:t>: subject has two copies of the ancestral allele</a:t>
            </a:r>
          </a:p>
          <a:p>
            <a:r>
              <a:rPr lang="en-US" sz="1600" b="1" dirty="0">
                <a:latin typeface="+mj-lt"/>
              </a:rPr>
              <a:t>GT</a:t>
            </a:r>
            <a:r>
              <a:rPr lang="en-US" sz="1600" dirty="0">
                <a:latin typeface="+mj-lt"/>
              </a:rPr>
              <a:t>: subject has one copy of the minor allele</a:t>
            </a:r>
          </a:p>
          <a:p>
            <a:r>
              <a:rPr lang="en-US" sz="1600" b="1" dirty="0">
                <a:latin typeface="+mj-lt"/>
              </a:rPr>
              <a:t>TT</a:t>
            </a:r>
            <a:r>
              <a:rPr lang="en-US" sz="1600" dirty="0">
                <a:latin typeface="+mj-lt"/>
              </a:rPr>
              <a:t>: subject has two copies of the minor allele</a:t>
            </a:r>
          </a:p>
          <a:p>
            <a:r>
              <a:rPr lang="en-US" sz="1600" dirty="0">
                <a:solidFill>
                  <a:srgbClr val="FF0000"/>
                </a:solidFill>
                <a:latin typeface="+mj-lt"/>
              </a:rPr>
              <a:t>Horizontal line </a:t>
            </a:r>
            <a:r>
              <a:rPr lang="en-US" sz="1600" dirty="0">
                <a:latin typeface="+mj-lt"/>
              </a:rPr>
              <a:t>= median</a:t>
            </a:r>
          </a:p>
        </p:txBody>
      </p:sp>
      <p:sp>
        <p:nvSpPr>
          <p:cNvPr id="8" name="Rectangle 7">
            <a:extLst>
              <a:ext uri="{FF2B5EF4-FFF2-40B4-BE49-F238E27FC236}">
                <a16:creationId xmlns:a16="http://schemas.microsoft.com/office/drawing/2014/main" id="{5E63A87A-2EB8-4F51-9D41-67C0342297A9}"/>
              </a:ext>
            </a:extLst>
          </p:cNvPr>
          <p:cNvSpPr/>
          <p:nvPr/>
        </p:nvSpPr>
        <p:spPr>
          <a:xfrm>
            <a:off x="7017307" y="1178026"/>
            <a:ext cx="3939348" cy="369332"/>
          </a:xfrm>
          <a:prstGeom prst="rect">
            <a:avLst/>
          </a:prstGeom>
        </p:spPr>
        <p:txBody>
          <a:bodyPr wrap="none">
            <a:spAutoFit/>
          </a:bodyPr>
          <a:lstStyle/>
          <a:p>
            <a:r>
              <a:rPr lang="en-US" dirty="0">
                <a:latin typeface="AdvP7C2E"/>
              </a:rPr>
              <a:t>Plasma IL-16 concentration by genotype</a:t>
            </a:r>
          </a:p>
        </p:txBody>
      </p:sp>
    </p:spTree>
    <p:extLst>
      <p:ext uri="{BB962C8B-B14F-4D97-AF65-F5344CB8AC3E}">
        <p14:creationId xmlns:p14="http://schemas.microsoft.com/office/powerpoint/2010/main" val="38859398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92BD6-F779-4EB3-8441-162593BD0D55}"/>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7C907D06-4106-4B32-A909-E5FA26E37697}"/>
              </a:ext>
            </a:extLst>
          </p:cNvPr>
          <p:cNvSpPr>
            <a:spLocks noGrp="1"/>
          </p:cNvSpPr>
          <p:nvPr>
            <p:ph idx="1"/>
          </p:nvPr>
        </p:nvSpPr>
        <p:spPr>
          <a:xfrm>
            <a:off x="502920" y="1289304"/>
            <a:ext cx="11198597" cy="4672584"/>
          </a:xfrm>
        </p:spPr>
        <p:txBody>
          <a:bodyPr>
            <a:normAutofit/>
          </a:bodyPr>
          <a:lstStyle/>
          <a:p>
            <a:pPr marL="342900" indent="-342900">
              <a:buFont typeface="Arial" panose="020B0604020202020204" pitchFamily="34" charset="0"/>
              <a:buChar char="•"/>
            </a:pPr>
            <a:r>
              <a:rPr lang="en-US" dirty="0"/>
              <a:t>Whole-genome expression quantitative trait locus (</a:t>
            </a:r>
            <a:r>
              <a:rPr lang="en-US" dirty="0" err="1"/>
              <a:t>eQTL</a:t>
            </a:r>
            <a:r>
              <a:rPr lang="en-US" dirty="0"/>
              <a:t>) analysis identified a novel IL-16 missense SNP (rs11556218) associated with lower IL-16 in plasma.</a:t>
            </a:r>
          </a:p>
          <a:p>
            <a:pPr marL="342900" indent="-342900">
              <a:buFont typeface="Arial" panose="020B0604020202020204" pitchFamily="34" charset="0"/>
              <a:buChar char="•"/>
            </a:pPr>
            <a:r>
              <a:rPr lang="en-US" dirty="0"/>
              <a:t>Plasma IL-16 was negatively associated with emphysema in the upper lobes.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An integrated ‘‘omics’’ analysis</a:t>
            </a:r>
          </a:p>
          <a:p>
            <a:pPr marL="688975" lvl="2" indent="-342900">
              <a:buFont typeface="Wingdings" panose="05000000000000000000" pitchFamily="2" charset="2"/>
              <a:buChar char="Ø"/>
            </a:pPr>
            <a:r>
              <a:rPr lang="en-US" sz="2100" dirty="0"/>
              <a:t>identified an association between decreased IL-16 and emphysema</a:t>
            </a:r>
          </a:p>
          <a:p>
            <a:pPr marL="688975" lvl="2" indent="-342900">
              <a:buFont typeface="Wingdings" panose="05000000000000000000" pitchFamily="2" charset="2"/>
              <a:buChar char="Ø"/>
            </a:pPr>
            <a:r>
              <a:rPr lang="en-US" sz="2100" dirty="0"/>
              <a:t>discovered a novel IL-16 cis-</a:t>
            </a:r>
            <a:r>
              <a:rPr lang="en-US" sz="2100" dirty="0" err="1"/>
              <a:t>eQTL</a:t>
            </a:r>
            <a:endParaRPr lang="en-US" sz="2100"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Therefore IL-16 plasma levels and IL-16 genotyping may be useful in a personalized medicine approach for lung disease.</a:t>
            </a:r>
            <a:endParaRPr lang="en-US" dirty="0">
              <a:latin typeface="AdvP7C2E"/>
            </a:endParaRPr>
          </a:p>
        </p:txBody>
      </p:sp>
      <p:sp>
        <p:nvSpPr>
          <p:cNvPr id="4" name="TextBox 3">
            <a:extLst>
              <a:ext uri="{FF2B5EF4-FFF2-40B4-BE49-F238E27FC236}">
                <a16:creationId xmlns:a16="http://schemas.microsoft.com/office/drawing/2014/main" id="{4B7FCE7D-64D9-4C4A-A458-08047C3D0F2D}"/>
              </a:ext>
            </a:extLst>
          </p:cNvPr>
          <p:cNvSpPr txBox="1"/>
          <p:nvPr/>
        </p:nvSpPr>
        <p:spPr>
          <a:xfrm>
            <a:off x="55418" y="6549193"/>
            <a:ext cx="10363199" cy="230832"/>
          </a:xfrm>
          <a:prstGeom prst="rect">
            <a:avLst/>
          </a:prstGeom>
          <a:noFill/>
        </p:spPr>
        <p:txBody>
          <a:bodyPr wrap="square" rtlCol="0">
            <a:spAutoFit/>
          </a:bodyPr>
          <a:lstStyle/>
          <a:p>
            <a:r>
              <a:rPr lang="en-US" sz="900" dirty="0">
                <a:solidFill>
                  <a:schemeClr val="bg1"/>
                </a:solidFill>
              </a:rPr>
              <a:t>Bowler, R. P. et al. Integrative omics approach identifies interleukin-16 as a biomarker of emphysema. OMICS : A Journal of Integrative Biology 17, 619-626, doi:10.1089/omi.2013.0038 (2013).</a:t>
            </a:r>
          </a:p>
        </p:txBody>
      </p:sp>
    </p:spTree>
    <p:extLst>
      <p:ext uri="{BB962C8B-B14F-4D97-AF65-F5344CB8AC3E}">
        <p14:creationId xmlns:p14="http://schemas.microsoft.com/office/powerpoint/2010/main" val="21787665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EFD3E-4EA5-4F78-84BD-FD1F799DF2FC}"/>
              </a:ext>
            </a:extLst>
          </p:cNvPr>
          <p:cNvSpPr>
            <a:spLocks noGrp="1"/>
          </p:cNvSpPr>
          <p:nvPr>
            <p:ph type="title"/>
          </p:nvPr>
        </p:nvSpPr>
        <p:spPr/>
        <p:txBody>
          <a:bodyPr>
            <a:normAutofit fontScale="90000"/>
          </a:bodyPr>
          <a:lstStyle/>
          <a:p>
            <a:r>
              <a:rPr lang="en-US" dirty="0"/>
              <a:t>Study Design</a:t>
            </a:r>
            <a:br>
              <a:rPr lang="en-US" dirty="0"/>
            </a:br>
            <a:br>
              <a:rPr lang="en-US" dirty="0"/>
            </a:br>
            <a:r>
              <a:rPr lang="en-US" dirty="0">
                <a:solidFill>
                  <a:srgbClr val="C00000"/>
                </a:solidFill>
              </a:rPr>
              <a:t>Functional Genomics</a:t>
            </a:r>
            <a:br>
              <a:rPr lang="en-US" dirty="0">
                <a:solidFill>
                  <a:srgbClr val="C00000"/>
                </a:solidFill>
              </a:rPr>
            </a:br>
            <a:r>
              <a:rPr lang="en-US" dirty="0">
                <a:solidFill>
                  <a:srgbClr val="C00000"/>
                </a:solidFill>
              </a:rPr>
              <a:t>&amp; Metabolomics</a:t>
            </a:r>
          </a:p>
        </p:txBody>
      </p:sp>
      <p:sp>
        <p:nvSpPr>
          <p:cNvPr id="5" name="TextBox 4">
            <a:extLst>
              <a:ext uri="{FF2B5EF4-FFF2-40B4-BE49-F238E27FC236}">
                <a16:creationId xmlns:a16="http://schemas.microsoft.com/office/drawing/2014/main" id="{B6518AD7-F193-4B41-B869-C5FE11A8C742}"/>
              </a:ext>
            </a:extLst>
          </p:cNvPr>
          <p:cNvSpPr txBox="1"/>
          <p:nvPr/>
        </p:nvSpPr>
        <p:spPr>
          <a:xfrm>
            <a:off x="55418" y="6549193"/>
            <a:ext cx="10363199" cy="230832"/>
          </a:xfrm>
          <a:prstGeom prst="rect">
            <a:avLst/>
          </a:prstGeom>
          <a:noFill/>
        </p:spPr>
        <p:txBody>
          <a:bodyPr wrap="square" rtlCol="0">
            <a:spAutoFit/>
          </a:bodyPr>
          <a:lstStyle/>
          <a:p>
            <a:r>
              <a:rPr lang="en-US" sz="900" dirty="0">
                <a:solidFill>
                  <a:schemeClr val="bg1"/>
                </a:solidFill>
              </a:rPr>
              <a:t>Cruickshank-Quinn, C. I. et al. Metabolomics and transcriptomics pathway approach reveals outcome-specific perturbations in COPD. Sci Rep 8, 17132, doi:10.1038/s41598-018-35372-w (2018).</a:t>
            </a:r>
          </a:p>
        </p:txBody>
      </p:sp>
      <p:pic>
        <p:nvPicPr>
          <p:cNvPr id="4" name="Picture 3">
            <a:extLst>
              <a:ext uri="{FF2B5EF4-FFF2-40B4-BE49-F238E27FC236}">
                <a16:creationId xmlns:a16="http://schemas.microsoft.com/office/drawing/2014/main" id="{62C45108-1F08-4B86-99F3-664BC89883C4}"/>
              </a:ext>
            </a:extLst>
          </p:cNvPr>
          <p:cNvPicPr>
            <a:picLocks noChangeAspect="1"/>
          </p:cNvPicPr>
          <p:nvPr/>
        </p:nvPicPr>
        <p:blipFill>
          <a:blip r:embed="rId2"/>
          <a:stretch>
            <a:fillRect/>
          </a:stretch>
        </p:blipFill>
        <p:spPr>
          <a:xfrm>
            <a:off x="3973104" y="116006"/>
            <a:ext cx="5598343" cy="6347622"/>
          </a:xfrm>
          <a:prstGeom prst="rect">
            <a:avLst/>
          </a:prstGeom>
        </p:spPr>
      </p:pic>
      <p:sp>
        <p:nvSpPr>
          <p:cNvPr id="6" name="TextBox 5">
            <a:extLst>
              <a:ext uri="{FF2B5EF4-FFF2-40B4-BE49-F238E27FC236}">
                <a16:creationId xmlns:a16="http://schemas.microsoft.com/office/drawing/2014/main" id="{9BD0439B-1AD9-4EA8-984D-659560750EC6}"/>
              </a:ext>
            </a:extLst>
          </p:cNvPr>
          <p:cNvSpPr txBox="1"/>
          <p:nvPr/>
        </p:nvSpPr>
        <p:spPr>
          <a:xfrm>
            <a:off x="58332" y="5619750"/>
            <a:ext cx="4227917" cy="584775"/>
          </a:xfrm>
          <a:prstGeom prst="rect">
            <a:avLst/>
          </a:prstGeom>
          <a:noFill/>
        </p:spPr>
        <p:txBody>
          <a:bodyPr wrap="square" rtlCol="0">
            <a:spAutoFit/>
          </a:bodyPr>
          <a:lstStyle/>
          <a:p>
            <a:r>
              <a:rPr lang="en-US" sz="1600" b="1" dirty="0"/>
              <a:t>COPD cohort</a:t>
            </a:r>
            <a:r>
              <a:rPr lang="en-US" sz="1600" dirty="0"/>
              <a:t>: Genetic Epidemiology of COPD (COPDGene)</a:t>
            </a:r>
          </a:p>
        </p:txBody>
      </p:sp>
      <p:sp>
        <p:nvSpPr>
          <p:cNvPr id="3" name="Rectangle: Rounded Corners 2">
            <a:extLst>
              <a:ext uri="{FF2B5EF4-FFF2-40B4-BE49-F238E27FC236}">
                <a16:creationId xmlns:a16="http://schemas.microsoft.com/office/drawing/2014/main" id="{70405B77-5301-4986-B7D9-539B0ED9EC0C}"/>
              </a:ext>
            </a:extLst>
          </p:cNvPr>
          <p:cNvSpPr/>
          <p:nvPr/>
        </p:nvSpPr>
        <p:spPr>
          <a:xfrm>
            <a:off x="4302691" y="3950880"/>
            <a:ext cx="4914899" cy="17344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3ACACC53-FBEF-482B-AE90-7DF9C6CF0172}"/>
              </a:ext>
            </a:extLst>
          </p:cNvPr>
          <p:cNvSpPr/>
          <p:nvPr/>
        </p:nvSpPr>
        <p:spPr>
          <a:xfrm>
            <a:off x="4302691" y="4124292"/>
            <a:ext cx="4914899" cy="400083"/>
          </a:xfrm>
          <a:prstGeom prst="round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silhouette of a person&#10;&#10;Description generated with high confidence">
            <a:extLst>
              <a:ext uri="{FF2B5EF4-FFF2-40B4-BE49-F238E27FC236}">
                <a16:creationId xmlns:a16="http://schemas.microsoft.com/office/drawing/2014/main" id="{327102EB-ACE3-49D1-9F8F-0F67AE3E434C}"/>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4959" t="17149" r="12468" b="5611"/>
          <a:stretch/>
        </p:blipFill>
        <p:spPr>
          <a:xfrm flipH="1">
            <a:off x="939334" y="2630842"/>
            <a:ext cx="1354977" cy="2342373"/>
          </a:xfrm>
          <a:prstGeom prst="rect">
            <a:avLst/>
          </a:prstGeom>
        </p:spPr>
      </p:pic>
      <p:sp>
        <p:nvSpPr>
          <p:cNvPr id="9" name="TextBox 8">
            <a:extLst>
              <a:ext uri="{FF2B5EF4-FFF2-40B4-BE49-F238E27FC236}">
                <a16:creationId xmlns:a16="http://schemas.microsoft.com/office/drawing/2014/main" id="{DF98258E-FE79-4540-9C14-DDC1A0FC6216}"/>
              </a:ext>
            </a:extLst>
          </p:cNvPr>
          <p:cNvSpPr txBox="1"/>
          <p:nvPr/>
        </p:nvSpPr>
        <p:spPr>
          <a:xfrm>
            <a:off x="1069400" y="5082684"/>
            <a:ext cx="960519" cy="369332"/>
          </a:xfrm>
          <a:prstGeom prst="rect">
            <a:avLst/>
          </a:prstGeom>
          <a:noFill/>
        </p:spPr>
        <p:txBody>
          <a:bodyPr wrap="none" rtlCol="0">
            <a:spAutoFit/>
          </a:bodyPr>
          <a:lstStyle/>
          <a:p>
            <a:r>
              <a:rPr lang="en-US" dirty="0"/>
              <a:t>n = 136</a:t>
            </a:r>
          </a:p>
        </p:txBody>
      </p:sp>
    </p:spTree>
    <p:extLst>
      <p:ext uri="{BB962C8B-B14F-4D97-AF65-F5344CB8AC3E}">
        <p14:creationId xmlns:p14="http://schemas.microsoft.com/office/powerpoint/2010/main" val="592424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A8C42-6082-45BD-864A-15E7DC6015B3}"/>
              </a:ext>
            </a:extLst>
          </p:cNvPr>
          <p:cNvSpPr>
            <a:spLocks noGrp="1"/>
          </p:cNvSpPr>
          <p:nvPr>
            <p:ph type="title"/>
          </p:nvPr>
        </p:nvSpPr>
        <p:spPr>
          <a:xfrm>
            <a:off x="498491" y="248560"/>
            <a:ext cx="11194268" cy="904521"/>
          </a:xfrm>
        </p:spPr>
        <p:txBody>
          <a:bodyPr/>
          <a:lstStyle/>
          <a:p>
            <a:r>
              <a:rPr lang="en-US" dirty="0"/>
              <a:t>Perturbation in Glycerophospholipid Metabolism from FEV</a:t>
            </a:r>
            <a:r>
              <a:rPr lang="en-US" baseline="-25000" dirty="0"/>
              <a:t>1</a:t>
            </a:r>
            <a:r>
              <a:rPr lang="en-US" dirty="0"/>
              <a:t>% Predicted Analysis</a:t>
            </a:r>
          </a:p>
        </p:txBody>
      </p:sp>
      <p:sp>
        <p:nvSpPr>
          <p:cNvPr id="4" name="TextBox 3">
            <a:extLst>
              <a:ext uri="{FF2B5EF4-FFF2-40B4-BE49-F238E27FC236}">
                <a16:creationId xmlns:a16="http://schemas.microsoft.com/office/drawing/2014/main" id="{4F32150F-C053-4890-A239-AE684EB0AF79}"/>
              </a:ext>
            </a:extLst>
          </p:cNvPr>
          <p:cNvSpPr txBox="1"/>
          <p:nvPr/>
        </p:nvSpPr>
        <p:spPr>
          <a:xfrm>
            <a:off x="55418" y="6549193"/>
            <a:ext cx="10363199" cy="230832"/>
          </a:xfrm>
          <a:prstGeom prst="rect">
            <a:avLst/>
          </a:prstGeom>
          <a:noFill/>
        </p:spPr>
        <p:txBody>
          <a:bodyPr wrap="square" rtlCol="0">
            <a:spAutoFit/>
          </a:bodyPr>
          <a:lstStyle/>
          <a:p>
            <a:r>
              <a:rPr lang="en-US" sz="900" dirty="0">
                <a:solidFill>
                  <a:schemeClr val="bg1"/>
                </a:solidFill>
              </a:rPr>
              <a:t>Cruickshank-Quinn, C. I. et al. Metabolomics and transcriptomics pathway approach reveals outcome-specific perturbations in COPD. Sci Rep 8, 17132, doi:10.1038/s41598-018-35372-w (2018).</a:t>
            </a:r>
          </a:p>
        </p:txBody>
      </p:sp>
      <p:pic>
        <p:nvPicPr>
          <p:cNvPr id="7" name="Picture 6">
            <a:extLst>
              <a:ext uri="{FF2B5EF4-FFF2-40B4-BE49-F238E27FC236}">
                <a16:creationId xmlns:a16="http://schemas.microsoft.com/office/drawing/2014/main" id="{2985DE97-20BD-4EA9-BEBE-708768281B6D}"/>
              </a:ext>
            </a:extLst>
          </p:cNvPr>
          <p:cNvPicPr>
            <a:picLocks noChangeAspect="1"/>
          </p:cNvPicPr>
          <p:nvPr/>
        </p:nvPicPr>
        <p:blipFill>
          <a:blip r:embed="rId3"/>
          <a:stretch>
            <a:fillRect/>
          </a:stretch>
        </p:blipFill>
        <p:spPr>
          <a:xfrm>
            <a:off x="862013" y="1676401"/>
            <a:ext cx="10467975" cy="4705350"/>
          </a:xfrm>
          <a:prstGeom prst="rect">
            <a:avLst/>
          </a:prstGeom>
          <a:ln>
            <a:solidFill>
              <a:srgbClr val="0070C0"/>
            </a:solidFill>
          </a:ln>
        </p:spPr>
      </p:pic>
      <p:sp>
        <p:nvSpPr>
          <p:cNvPr id="5" name="Rectangle 4">
            <a:extLst>
              <a:ext uri="{FF2B5EF4-FFF2-40B4-BE49-F238E27FC236}">
                <a16:creationId xmlns:a16="http://schemas.microsoft.com/office/drawing/2014/main" id="{380DF511-CB4C-4C2A-88E1-2FB0E4A6BE64}"/>
              </a:ext>
            </a:extLst>
          </p:cNvPr>
          <p:cNvSpPr/>
          <p:nvPr/>
        </p:nvSpPr>
        <p:spPr>
          <a:xfrm>
            <a:off x="4061862" y="1069460"/>
            <a:ext cx="7401827" cy="523220"/>
          </a:xfrm>
          <a:prstGeom prst="rect">
            <a:avLst/>
          </a:prstGeom>
        </p:spPr>
        <p:txBody>
          <a:bodyPr wrap="square">
            <a:spAutoFit/>
          </a:bodyPr>
          <a:lstStyle/>
          <a:p>
            <a:pPr marL="285750" indent="-285750">
              <a:buFont typeface="Arial" panose="020B0604020202020204" pitchFamily="34" charset="0"/>
              <a:buChar char="•"/>
            </a:pPr>
            <a:r>
              <a:rPr lang="en-US" sz="1400" b="1" dirty="0">
                <a:solidFill>
                  <a:srgbClr val="FF0000"/>
                </a:solidFill>
                <a:latin typeface="+mj-lt"/>
              </a:rPr>
              <a:t>Red font and red boxes </a:t>
            </a:r>
            <a:r>
              <a:rPr lang="en-US" sz="1400" dirty="0">
                <a:latin typeface="+mj-lt"/>
              </a:rPr>
              <a:t>indicate associated with an increase with worsening disease</a:t>
            </a:r>
          </a:p>
          <a:p>
            <a:pPr marL="285750" indent="-285750">
              <a:buFont typeface="Arial" panose="020B0604020202020204" pitchFamily="34" charset="0"/>
              <a:buChar char="•"/>
            </a:pPr>
            <a:r>
              <a:rPr lang="en-US" sz="1400" b="1" dirty="0">
                <a:solidFill>
                  <a:srgbClr val="0070C0"/>
                </a:solidFill>
                <a:latin typeface="+mj-lt"/>
              </a:rPr>
              <a:t>Blue font and blue boxes </a:t>
            </a:r>
            <a:r>
              <a:rPr lang="en-US" sz="1400" dirty="0">
                <a:latin typeface="+mj-lt"/>
              </a:rPr>
              <a:t>indicate associated with a decrease with worsening disease</a:t>
            </a:r>
          </a:p>
        </p:txBody>
      </p:sp>
    </p:spTree>
    <p:extLst>
      <p:ext uri="{BB962C8B-B14F-4D97-AF65-F5344CB8AC3E}">
        <p14:creationId xmlns:p14="http://schemas.microsoft.com/office/powerpoint/2010/main" val="21409698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F70EE-03F7-44FD-8EC3-0C99CF76A8E5}"/>
              </a:ext>
            </a:extLst>
          </p:cNvPr>
          <p:cNvSpPr>
            <a:spLocks noGrp="1"/>
          </p:cNvSpPr>
          <p:nvPr>
            <p:ph type="title"/>
          </p:nvPr>
        </p:nvSpPr>
        <p:spPr/>
        <p:txBody>
          <a:bodyPr/>
          <a:lstStyle/>
          <a:p>
            <a:r>
              <a:rPr lang="en-US" dirty="0"/>
              <a:t>Overview of Outcome Perturbations and Pathway Relationships</a:t>
            </a:r>
          </a:p>
        </p:txBody>
      </p:sp>
      <p:sp>
        <p:nvSpPr>
          <p:cNvPr id="4" name="TextBox 3">
            <a:extLst>
              <a:ext uri="{FF2B5EF4-FFF2-40B4-BE49-F238E27FC236}">
                <a16:creationId xmlns:a16="http://schemas.microsoft.com/office/drawing/2014/main" id="{02128231-6E14-4305-BAEF-2228CC49127B}"/>
              </a:ext>
            </a:extLst>
          </p:cNvPr>
          <p:cNvSpPr txBox="1"/>
          <p:nvPr/>
        </p:nvSpPr>
        <p:spPr>
          <a:xfrm>
            <a:off x="55418" y="6549193"/>
            <a:ext cx="10363199" cy="230832"/>
          </a:xfrm>
          <a:prstGeom prst="rect">
            <a:avLst/>
          </a:prstGeom>
          <a:noFill/>
        </p:spPr>
        <p:txBody>
          <a:bodyPr wrap="square" rtlCol="0">
            <a:spAutoFit/>
          </a:bodyPr>
          <a:lstStyle/>
          <a:p>
            <a:r>
              <a:rPr lang="en-US" sz="900" dirty="0">
                <a:solidFill>
                  <a:schemeClr val="bg1"/>
                </a:solidFill>
              </a:rPr>
              <a:t>Cruickshank-Quinn, C. I. et al. Metabolomics and transcriptomics pathway approach reveals outcome-specific perturbations in COPD. Sci Rep 8, 17132, doi:10.1038/s41598-018-35372-w (2018).</a:t>
            </a:r>
          </a:p>
        </p:txBody>
      </p:sp>
      <p:pic>
        <p:nvPicPr>
          <p:cNvPr id="6" name="Picture 5">
            <a:extLst>
              <a:ext uri="{FF2B5EF4-FFF2-40B4-BE49-F238E27FC236}">
                <a16:creationId xmlns:a16="http://schemas.microsoft.com/office/drawing/2014/main" id="{AF63D360-4E49-4CC6-8D21-A933AC891979}"/>
              </a:ext>
            </a:extLst>
          </p:cNvPr>
          <p:cNvPicPr>
            <a:picLocks noChangeAspect="1"/>
          </p:cNvPicPr>
          <p:nvPr/>
        </p:nvPicPr>
        <p:blipFill>
          <a:blip r:embed="rId2"/>
          <a:stretch>
            <a:fillRect/>
          </a:stretch>
        </p:blipFill>
        <p:spPr>
          <a:xfrm>
            <a:off x="686158" y="682556"/>
            <a:ext cx="10819684" cy="5805552"/>
          </a:xfrm>
          <a:prstGeom prst="rect">
            <a:avLst/>
          </a:prstGeom>
        </p:spPr>
      </p:pic>
      <p:grpSp>
        <p:nvGrpSpPr>
          <p:cNvPr id="19" name="Group 18">
            <a:extLst>
              <a:ext uri="{FF2B5EF4-FFF2-40B4-BE49-F238E27FC236}">
                <a16:creationId xmlns:a16="http://schemas.microsoft.com/office/drawing/2014/main" id="{8D2534B4-FBAD-4072-B74B-A03C62467EC2}"/>
              </a:ext>
            </a:extLst>
          </p:cNvPr>
          <p:cNvGrpSpPr/>
          <p:nvPr/>
        </p:nvGrpSpPr>
        <p:grpSpPr>
          <a:xfrm>
            <a:off x="567095" y="652769"/>
            <a:ext cx="10677167" cy="5573508"/>
            <a:chOff x="567095" y="652769"/>
            <a:chExt cx="10677167" cy="5573508"/>
          </a:xfrm>
        </p:grpSpPr>
        <p:sp>
          <p:nvSpPr>
            <p:cNvPr id="3" name="Star: 5 Points 2">
              <a:extLst>
                <a:ext uri="{FF2B5EF4-FFF2-40B4-BE49-F238E27FC236}">
                  <a16:creationId xmlns:a16="http://schemas.microsoft.com/office/drawing/2014/main" id="{71C644CF-A4A6-4CB7-8FC3-3AAA4DF306D8}"/>
                </a:ext>
              </a:extLst>
            </p:cNvPr>
            <p:cNvSpPr/>
            <p:nvPr/>
          </p:nvSpPr>
          <p:spPr>
            <a:xfrm>
              <a:off x="11006137" y="5649152"/>
              <a:ext cx="238125" cy="257175"/>
            </a:xfrm>
            <a:prstGeom prst="star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tar: 5 Points 6">
              <a:extLst>
                <a:ext uri="{FF2B5EF4-FFF2-40B4-BE49-F238E27FC236}">
                  <a16:creationId xmlns:a16="http://schemas.microsoft.com/office/drawing/2014/main" id="{E78A32F5-01A0-4239-9F73-6439B2F2EAF1}"/>
                </a:ext>
              </a:extLst>
            </p:cNvPr>
            <p:cNvSpPr/>
            <p:nvPr/>
          </p:nvSpPr>
          <p:spPr>
            <a:xfrm>
              <a:off x="9615487" y="5512622"/>
              <a:ext cx="238125" cy="257175"/>
            </a:xfrm>
            <a:prstGeom prst="star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tar: 5 Points 7">
              <a:extLst>
                <a:ext uri="{FF2B5EF4-FFF2-40B4-BE49-F238E27FC236}">
                  <a16:creationId xmlns:a16="http://schemas.microsoft.com/office/drawing/2014/main" id="{C77192C2-F1E8-494F-B4AD-803939FBC405}"/>
                </a:ext>
              </a:extLst>
            </p:cNvPr>
            <p:cNvSpPr/>
            <p:nvPr/>
          </p:nvSpPr>
          <p:spPr>
            <a:xfrm>
              <a:off x="10984526" y="4938783"/>
              <a:ext cx="238125" cy="257175"/>
            </a:xfrm>
            <a:prstGeom prst="star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tar: 5 Points 8">
              <a:extLst>
                <a:ext uri="{FF2B5EF4-FFF2-40B4-BE49-F238E27FC236}">
                  <a16:creationId xmlns:a16="http://schemas.microsoft.com/office/drawing/2014/main" id="{FADF0C3F-96BB-4863-BF34-2290C16D800F}"/>
                </a:ext>
              </a:extLst>
            </p:cNvPr>
            <p:cNvSpPr/>
            <p:nvPr/>
          </p:nvSpPr>
          <p:spPr>
            <a:xfrm>
              <a:off x="1185862" y="652769"/>
              <a:ext cx="238125" cy="257175"/>
            </a:xfrm>
            <a:prstGeom prst="star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tar: 5 Points 9">
              <a:extLst>
                <a:ext uri="{FF2B5EF4-FFF2-40B4-BE49-F238E27FC236}">
                  <a16:creationId xmlns:a16="http://schemas.microsoft.com/office/drawing/2014/main" id="{B88F2833-A1D9-4486-9A36-48FFFEB88D98}"/>
                </a:ext>
              </a:extLst>
            </p:cNvPr>
            <p:cNvSpPr/>
            <p:nvPr/>
          </p:nvSpPr>
          <p:spPr>
            <a:xfrm>
              <a:off x="3729037" y="682556"/>
              <a:ext cx="238125" cy="257175"/>
            </a:xfrm>
            <a:prstGeom prst="star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tar: 5 Points 10">
              <a:extLst>
                <a:ext uri="{FF2B5EF4-FFF2-40B4-BE49-F238E27FC236}">
                  <a16:creationId xmlns:a16="http://schemas.microsoft.com/office/drawing/2014/main" id="{DFB7A182-E711-43F1-AD7F-0DDECFB913A8}"/>
                </a:ext>
              </a:extLst>
            </p:cNvPr>
            <p:cNvSpPr/>
            <p:nvPr/>
          </p:nvSpPr>
          <p:spPr>
            <a:xfrm>
              <a:off x="3709986" y="1254664"/>
              <a:ext cx="238125" cy="257175"/>
            </a:xfrm>
            <a:prstGeom prst="star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tar: 5 Points 11">
              <a:extLst>
                <a:ext uri="{FF2B5EF4-FFF2-40B4-BE49-F238E27FC236}">
                  <a16:creationId xmlns:a16="http://schemas.microsoft.com/office/drawing/2014/main" id="{8F8181E9-DF3D-4F95-B20F-97ACF2EBE2C8}"/>
                </a:ext>
              </a:extLst>
            </p:cNvPr>
            <p:cNvSpPr/>
            <p:nvPr/>
          </p:nvSpPr>
          <p:spPr>
            <a:xfrm>
              <a:off x="1685923" y="2917344"/>
              <a:ext cx="238125" cy="257175"/>
            </a:xfrm>
            <a:prstGeom prst="star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tar: 5 Points 12">
              <a:extLst>
                <a:ext uri="{FF2B5EF4-FFF2-40B4-BE49-F238E27FC236}">
                  <a16:creationId xmlns:a16="http://schemas.microsoft.com/office/drawing/2014/main" id="{EAA02AE3-C650-46AF-8DC6-A6E533CE2E7B}"/>
                </a:ext>
              </a:extLst>
            </p:cNvPr>
            <p:cNvSpPr/>
            <p:nvPr/>
          </p:nvSpPr>
          <p:spPr>
            <a:xfrm>
              <a:off x="1138237" y="4212744"/>
              <a:ext cx="238125" cy="257175"/>
            </a:xfrm>
            <a:prstGeom prst="star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tar: 5 Points 13">
              <a:extLst>
                <a:ext uri="{FF2B5EF4-FFF2-40B4-BE49-F238E27FC236}">
                  <a16:creationId xmlns:a16="http://schemas.microsoft.com/office/drawing/2014/main" id="{47603AAA-1EE9-4951-B725-19A1762D9BD8}"/>
                </a:ext>
              </a:extLst>
            </p:cNvPr>
            <p:cNvSpPr/>
            <p:nvPr/>
          </p:nvSpPr>
          <p:spPr>
            <a:xfrm>
              <a:off x="3538535" y="4293706"/>
              <a:ext cx="238125" cy="257175"/>
            </a:xfrm>
            <a:prstGeom prst="star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tar: 5 Points 14">
              <a:extLst>
                <a:ext uri="{FF2B5EF4-FFF2-40B4-BE49-F238E27FC236}">
                  <a16:creationId xmlns:a16="http://schemas.microsoft.com/office/drawing/2014/main" id="{647C3EF3-9860-4DD4-8E8B-07A30E195873}"/>
                </a:ext>
              </a:extLst>
            </p:cNvPr>
            <p:cNvSpPr/>
            <p:nvPr/>
          </p:nvSpPr>
          <p:spPr>
            <a:xfrm>
              <a:off x="567095" y="5439672"/>
              <a:ext cx="238125" cy="257175"/>
            </a:xfrm>
            <a:prstGeom prst="star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Star: 5 Points 15">
              <a:extLst>
                <a:ext uri="{FF2B5EF4-FFF2-40B4-BE49-F238E27FC236}">
                  <a16:creationId xmlns:a16="http://schemas.microsoft.com/office/drawing/2014/main" id="{F6940639-1CF2-4328-9369-071483E27790}"/>
                </a:ext>
              </a:extLst>
            </p:cNvPr>
            <p:cNvSpPr/>
            <p:nvPr/>
          </p:nvSpPr>
          <p:spPr>
            <a:xfrm>
              <a:off x="2900720" y="5404816"/>
              <a:ext cx="238125" cy="257175"/>
            </a:xfrm>
            <a:prstGeom prst="star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tar: 5 Points 16">
              <a:extLst>
                <a:ext uri="{FF2B5EF4-FFF2-40B4-BE49-F238E27FC236}">
                  <a16:creationId xmlns:a16="http://schemas.microsoft.com/office/drawing/2014/main" id="{7B43093A-8C69-4C28-A872-184B20C56EE6}"/>
                </a:ext>
              </a:extLst>
            </p:cNvPr>
            <p:cNvSpPr/>
            <p:nvPr/>
          </p:nvSpPr>
          <p:spPr>
            <a:xfrm>
              <a:off x="2900720" y="5969102"/>
              <a:ext cx="238125" cy="257175"/>
            </a:xfrm>
            <a:prstGeom prst="star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Star: 5 Points 17">
              <a:extLst>
                <a:ext uri="{FF2B5EF4-FFF2-40B4-BE49-F238E27FC236}">
                  <a16:creationId xmlns:a16="http://schemas.microsoft.com/office/drawing/2014/main" id="{D7A6B60A-DB6C-4ABC-A1E6-760A7B414528}"/>
                </a:ext>
              </a:extLst>
            </p:cNvPr>
            <p:cNvSpPr/>
            <p:nvPr/>
          </p:nvSpPr>
          <p:spPr>
            <a:xfrm>
              <a:off x="5217967" y="1545904"/>
              <a:ext cx="238125" cy="257175"/>
            </a:xfrm>
            <a:prstGeom prst="star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9289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F9E8C-A686-46BC-864E-F8854501312F}"/>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072C5F91-4871-40B5-B4B5-4CE28D1DB0D4}"/>
              </a:ext>
            </a:extLst>
          </p:cNvPr>
          <p:cNvSpPr>
            <a:spLocks noGrp="1"/>
          </p:cNvSpPr>
          <p:nvPr>
            <p:ph idx="1"/>
          </p:nvPr>
        </p:nvSpPr>
        <p:spPr>
          <a:xfrm>
            <a:off x="498491" y="1291995"/>
            <a:ext cx="11194268" cy="4858547"/>
          </a:xfrm>
        </p:spPr>
        <p:txBody>
          <a:bodyPr>
            <a:normAutofit/>
          </a:bodyPr>
          <a:lstStyle/>
          <a:p>
            <a:pPr marL="342900" indent="-342900">
              <a:buFont typeface="Arial" panose="020B0604020202020204" pitchFamily="34" charset="0"/>
              <a:buChar char="•"/>
            </a:pPr>
            <a:r>
              <a:rPr lang="en-US" dirty="0"/>
              <a:t>Using a more targeted approach, combining plasma proteomics, PBMC gene expression, and genetics identified IL-16 as a potential blood protein marker of emphysema</a:t>
            </a:r>
          </a:p>
          <a:p>
            <a:pPr marL="342900" indent="-342900">
              <a:buFont typeface="Arial" panose="020B0604020202020204" pitchFamily="34" charset="0"/>
              <a:buChar char="•"/>
            </a:pPr>
            <a:endParaRPr lang="en-US" b="1" dirty="0"/>
          </a:p>
          <a:p>
            <a:pPr marL="342900" indent="-342900">
              <a:buFont typeface="Arial" panose="020B0604020202020204" pitchFamily="34" charset="0"/>
              <a:buChar char="•"/>
            </a:pPr>
            <a:r>
              <a:rPr lang="en-US" dirty="0"/>
              <a:t>Using an untargeted pathway enrichment approach, overlapping transcriptomic and metabolomics datasets enabled phenotype-specific differences to be determined</a:t>
            </a:r>
          </a:p>
          <a:p>
            <a:pPr marL="688975" lvl="2" indent="-342900">
              <a:buFont typeface="Wingdings" panose="05000000000000000000" pitchFamily="2" charset="2"/>
              <a:buChar char="Ø"/>
            </a:pPr>
            <a:r>
              <a:rPr lang="en-US" dirty="0"/>
              <a:t>Glycerophospholipid metabolism was associated with worse airflow obstruction and more COPD exacerbations.</a:t>
            </a:r>
          </a:p>
          <a:p>
            <a:pPr marL="688975" lvl="2" indent="-342900">
              <a:buFont typeface="Wingdings" panose="05000000000000000000" pitchFamily="2" charset="2"/>
              <a:buChar char="Ø"/>
            </a:pPr>
            <a:r>
              <a:rPr lang="en-US" dirty="0"/>
              <a:t>Sphingolipid metabolism was associated with worse lung function outcomes and exacerbation severity requiring hospitalizations.</a:t>
            </a:r>
          </a:p>
          <a:p>
            <a:pPr marL="688975" lvl="2" indent="-342900"/>
            <a:endParaRPr lang="en-US" dirty="0"/>
          </a:p>
          <a:p>
            <a:pPr marL="342900" indent="-342900">
              <a:buFont typeface="Arial" panose="020B0604020202020204" pitchFamily="34" charset="0"/>
              <a:buChar char="•"/>
            </a:pPr>
            <a:r>
              <a:rPr lang="en-US" b="1" dirty="0"/>
              <a:t>Incomplete picture if only a single platform was used. For example:</a:t>
            </a:r>
          </a:p>
          <a:p>
            <a:pPr marL="688975" lvl="2" indent="-342900">
              <a:buFont typeface="Wingdings" panose="05000000000000000000" pitchFamily="2" charset="2"/>
              <a:buChar char="Ø"/>
            </a:pPr>
            <a:r>
              <a:rPr lang="en-US" dirty="0"/>
              <a:t>Exacerbation severity was significant in metabolomics but not functional genomics</a:t>
            </a:r>
          </a:p>
          <a:p>
            <a:pPr marL="688975" lvl="2" indent="-342900">
              <a:buFont typeface="Wingdings" panose="05000000000000000000" pitchFamily="2" charset="2"/>
              <a:buChar char="Ø"/>
            </a:pPr>
            <a:r>
              <a:rPr lang="en-US" dirty="0"/>
              <a:t>Emphysema was significant in functional genomics but not metabolomics</a:t>
            </a:r>
          </a:p>
        </p:txBody>
      </p:sp>
      <p:sp>
        <p:nvSpPr>
          <p:cNvPr id="4" name="TextBox 3">
            <a:extLst>
              <a:ext uri="{FF2B5EF4-FFF2-40B4-BE49-F238E27FC236}">
                <a16:creationId xmlns:a16="http://schemas.microsoft.com/office/drawing/2014/main" id="{3FACFB6A-C303-463C-B725-77B4EA498388}"/>
              </a:ext>
            </a:extLst>
          </p:cNvPr>
          <p:cNvSpPr txBox="1"/>
          <p:nvPr/>
        </p:nvSpPr>
        <p:spPr>
          <a:xfrm>
            <a:off x="55418" y="6484541"/>
            <a:ext cx="10363199" cy="369332"/>
          </a:xfrm>
          <a:prstGeom prst="rect">
            <a:avLst/>
          </a:prstGeom>
          <a:noFill/>
        </p:spPr>
        <p:txBody>
          <a:bodyPr wrap="square" rtlCol="0">
            <a:spAutoFit/>
          </a:bodyPr>
          <a:lstStyle/>
          <a:p>
            <a:pPr marL="171450" indent="-171450">
              <a:buFont typeface="Arial" panose="020B0604020202020204" pitchFamily="34" charset="0"/>
              <a:buChar char="•"/>
            </a:pPr>
            <a:r>
              <a:rPr lang="en-US" sz="900" dirty="0">
                <a:solidFill>
                  <a:schemeClr val="bg1"/>
                </a:solidFill>
              </a:rPr>
              <a:t>Bowler, R. P. et al. Integrative omics approach identifies interleukin-16 as a biomarker of emphysema. OMICS : A Journal of Integrative Biology 17, 619-626, doi:10.1089/omi.2013.0038 (2013).</a:t>
            </a:r>
          </a:p>
          <a:p>
            <a:pPr marL="171450" indent="-171450">
              <a:buFont typeface="Arial" panose="020B0604020202020204" pitchFamily="34" charset="0"/>
              <a:buChar char="•"/>
            </a:pPr>
            <a:r>
              <a:rPr lang="en-US" sz="900" dirty="0">
                <a:solidFill>
                  <a:schemeClr val="bg1"/>
                </a:solidFill>
              </a:rPr>
              <a:t>Cruickshank-Quinn, C. I. et al. Metabolomics and transcriptomics pathway approach reveals outcome-specific perturbations in COPD. Sci Rep 8, 17132, doi:10.1038/s41598-018-35372-w (2018).</a:t>
            </a:r>
          </a:p>
        </p:txBody>
      </p:sp>
    </p:spTree>
    <p:extLst>
      <p:ext uri="{BB962C8B-B14F-4D97-AF65-F5344CB8AC3E}">
        <p14:creationId xmlns:p14="http://schemas.microsoft.com/office/powerpoint/2010/main" val="32960670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23FADA-37BC-4232-B11E-3ABDF8EA16CC}"/>
              </a:ext>
            </a:extLst>
          </p:cNvPr>
          <p:cNvSpPr>
            <a:spLocks noGrp="1"/>
          </p:cNvSpPr>
          <p:nvPr>
            <p:ph type="title"/>
          </p:nvPr>
        </p:nvSpPr>
        <p:spPr/>
        <p:txBody>
          <a:bodyPr/>
          <a:lstStyle/>
          <a:p>
            <a:r>
              <a:rPr lang="en-US" dirty="0"/>
              <a:t>Part 3 of 3</a:t>
            </a:r>
          </a:p>
        </p:txBody>
      </p:sp>
      <p:sp>
        <p:nvSpPr>
          <p:cNvPr id="5" name="Text Placeholder 4">
            <a:extLst>
              <a:ext uri="{FF2B5EF4-FFF2-40B4-BE49-F238E27FC236}">
                <a16:creationId xmlns:a16="http://schemas.microsoft.com/office/drawing/2014/main" id="{2585A691-89FE-45DD-AAF3-F6CB61995475}"/>
              </a:ext>
            </a:extLst>
          </p:cNvPr>
          <p:cNvSpPr>
            <a:spLocks noGrp="1"/>
          </p:cNvSpPr>
          <p:nvPr>
            <p:ph type="body" idx="1"/>
          </p:nvPr>
        </p:nvSpPr>
        <p:spPr/>
        <p:txBody>
          <a:bodyPr/>
          <a:lstStyle/>
          <a:p>
            <a:r>
              <a:rPr lang="en-US" dirty="0">
                <a:solidFill>
                  <a:schemeClr val="tx2"/>
                </a:solidFill>
              </a:rPr>
              <a:t>What did we learn from the SPIROMICS cohort?</a:t>
            </a:r>
          </a:p>
        </p:txBody>
      </p:sp>
    </p:spTree>
    <p:extLst>
      <p:ext uri="{BB962C8B-B14F-4D97-AF65-F5344CB8AC3E}">
        <p14:creationId xmlns:p14="http://schemas.microsoft.com/office/powerpoint/2010/main" val="22739983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43464-6A2E-4DC5-ABA2-4CC28408BA12}"/>
              </a:ext>
            </a:extLst>
          </p:cNvPr>
          <p:cNvSpPr>
            <a:spLocks noGrp="1"/>
          </p:cNvSpPr>
          <p:nvPr>
            <p:ph type="title"/>
          </p:nvPr>
        </p:nvSpPr>
        <p:spPr/>
        <p:txBody>
          <a:bodyPr/>
          <a:lstStyle/>
          <a:p>
            <a:r>
              <a:rPr lang="en-US" dirty="0"/>
              <a:t>Study Design</a:t>
            </a:r>
          </a:p>
        </p:txBody>
      </p:sp>
      <p:pic>
        <p:nvPicPr>
          <p:cNvPr id="5" name="Picture 4" descr="A silhouette of a person&#10;&#10;Description generated with high confidence">
            <a:extLst>
              <a:ext uri="{FF2B5EF4-FFF2-40B4-BE49-F238E27FC236}">
                <a16:creationId xmlns:a16="http://schemas.microsoft.com/office/drawing/2014/main" id="{F2CB359C-AE88-4E53-B282-3EAE397A128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flipH="1">
            <a:off x="109770" y="1711347"/>
            <a:ext cx="2165447" cy="3032574"/>
          </a:xfrm>
          <a:prstGeom prst="rect">
            <a:avLst/>
          </a:prstGeom>
        </p:spPr>
      </p:pic>
      <p:sp>
        <p:nvSpPr>
          <p:cNvPr id="6" name="TextBox 5">
            <a:extLst>
              <a:ext uri="{FF2B5EF4-FFF2-40B4-BE49-F238E27FC236}">
                <a16:creationId xmlns:a16="http://schemas.microsoft.com/office/drawing/2014/main" id="{ED40E87F-D1C6-4B69-8FEC-D9DB4C869A87}"/>
              </a:ext>
            </a:extLst>
          </p:cNvPr>
          <p:cNvSpPr txBox="1"/>
          <p:nvPr/>
        </p:nvSpPr>
        <p:spPr>
          <a:xfrm>
            <a:off x="509820" y="4832869"/>
            <a:ext cx="943400" cy="369332"/>
          </a:xfrm>
          <a:prstGeom prst="rect">
            <a:avLst/>
          </a:prstGeom>
          <a:noFill/>
        </p:spPr>
        <p:txBody>
          <a:bodyPr wrap="none" rtlCol="0">
            <a:spAutoFit/>
          </a:bodyPr>
          <a:lstStyle/>
          <a:p>
            <a:r>
              <a:rPr lang="en-US" dirty="0"/>
              <a:t>n = 115</a:t>
            </a:r>
          </a:p>
        </p:txBody>
      </p:sp>
      <p:pic>
        <p:nvPicPr>
          <p:cNvPr id="4098" name="Picture 2" descr="Image result for lung lavage collection">
            <a:extLst>
              <a:ext uri="{FF2B5EF4-FFF2-40B4-BE49-F238E27FC236}">
                <a16:creationId xmlns:a16="http://schemas.microsoft.com/office/drawing/2014/main" id="{B6E7C779-12E5-454B-A4B0-7E6D693DB5B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67285" b="13889"/>
          <a:stretch/>
        </p:blipFill>
        <p:spPr bwMode="auto">
          <a:xfrm>
            <a:off x="2768512" y="892310"/>
            <a:ext cx="1905000" cy="2996822"/>
          </a:xfrm>
          <a:prstGeom prst="rect">
            <a:avLst/>
          </a:prstGeom>
          <a:noFill/>
          <a:ln>
            <a:solidFill>
              <a:srgbClr val="0070C0"/>
            </a:solidFill>
          </a:ln>
          <a:extLst>
            <a:ext uri="{909E8E84-426E-40DD-AFC4-6F175D3DCCD1}">
              <a14:hiddenFill xmlns:a14="http://schemas.microsoft.com/office/drawing/2010/main">
                <a:solidFill>
                  <a:srgbClr val="FFFFFF"/>
                </a:solidFill>
              </a14:hiddenFill>
            </a:ext>
          </a:extLst>
        </p:spPr>
      </p:pic>
      <p:pic>
        <p:nvPicPr>
          <p:cNvPr id="4100" name="Picture 4" descr="https://www.tempus600.com/admin/public/getimage.ashx?image=/Files/Images/timedico/Landingssider/AdobeStock_55170581-_LR.jpg&amp;crop=0&amp;fix=br%20%20%20%20%20%20%20%20&amp;Width=940&amp;Height=520&amp;">
            <a:extLst>
              <a:ext uri="{FF2B5EF4-FFF2-40B4-BE49-F238E27FC236}">
                <a16:creationId xmlns:a16="http://schemas.microsoft.com/office/drawing/2014/main" id="{BD8B08DB-8F80-458F-9D8F-97522D870E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01825" y="4397106"/>
            <a:ext cx="2238373" cy="1238249"/>
          </a:xfrm>
          <a:prstGeom prst="rect">
            <a:avLst/>
          </a:prstGeom>
          <a:noFill/>
          <a:ln>
            <a:solidFill>
              <a:srgbClr val="0070C0"/>
            </a:solidFill>
          </a:ln>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E51D71B9-1CA5-43EB-9DB2-22066038DFE5}"/>
              </a:ext>
            </a:extLst>
          </p:cNvPr>
          <p:cNvSpPr txBox="1"/>
          <p:nvPr/>
        </p:nvSpPr>
        <p:spPr>
          <a:xfrm>
            <a:off x="15778" y="5813290"/>
            <a:ext cx="5513793" cy="646331"/>
          </a:xfrm>
          <a:prstGeom prst="rect">
            <a:avLst/>
          </a:prstGeom>
          <a:noFill/>
        </p:spPr>
        <p:txBody>
          <a:bodyPr wrap="square" rtlCol="0">
            <a:spAutoFit/>
          </a:bodyPr>
          <a:lstStyle/>
          <a:p>
            <a:r>
              <a:rPr lang="en-US" b="1" dirty="0"/>
              <a:t>COPD cohort</a:t>
            </a:r>
            <a:r>
              <a:rPr lang="en-US" dirty="0"/>
              <a:t>: Subpopulations and Intermediate Outcomes in COPD Study (SPIROMICS)</a:t>
            </a:r>
          </a:p>
        </p:txBody>
      </p:sp>
      <p:sp>
        <p:nvSpPr>
          <p:cNvPr id="23" name="Arrow: Right 22">
            <a:extLst>
              <a:ext uri="{FF2B5EF4-FFF2-40B4-BE49-F238E27FC236}">
                <a16:creationId xmlns:a16="http://schemas.microsoft.com/office/drawing/2014/main" id="{93B17486-3CF6-47F0-B00E-4D73DA1FF113}"/>
              </a:ext>
            </a:extLst>
          </p:cNvPr>
          <p:cNvSpPr/>
          <p:nvPr/>
        </p:nvSpPr>
        <p:spPr>
          <a:xfrm rot="19629093">
            <a:off x="1690244" y="2453656"/>
            <a:ext cx="958266" cy="295275"/>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Arrow: Right 27">
            <a:extLst>
              <a:ext uri="{FF2B5EF4-FFF2-40B4-BE49-F238E27FC236}">
                <a16:creationId xmlns:a16="http://schemas.microsoft.com/office/drawing/2014/main" id="{A82EEA69-6751-496A-9CAF-D6D9B97F56E2}"/>
              </a:ext>
            </a:extLst>
          </p:cNvPr>
          <p:cNvSpPr/>
          <p:nvPr/>
        </p:nvSpPr>
        <p:spPr>
          <a:xfrm rot="2489022">
            <a:off x="1559297" y="3928918"/>
            <a:ext cx="1028627" cy="295275"/>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68E6B9AA-10FE-4D35-9AFF-C316891F1FCC}"/>
              </a:ext>
            </a:extLst>
          </p:cNvPr>
          <p:cNvSpPr/>
          <p:nvPr/>
        </p:nvSpPr>
        <p:spPr>
          <a:xfrm rot="1207653">
            <a:off x="6590140" y="2197296"/>
            <a:ext cx="1496998" cy="295275"/>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Right 11">
            <a:extLst>
              <a:ext uri="{FF2B5EF4-FFF2-40B4-BE49-F238E27FC236}">
                <a16:creationId xmlns:a16="http://schemas.microsoft.com/office/drawing/2014/main" id="{74486614-7204-49C3-B473-6649E0CDF4DF}"/>
              </a:ext>
            </a:extLst>
          </p:cNvPr>
          <p:cNvSpPr/>
          <p:nvPr/>
        </p:nvSpPr>
        <p:spPr>
          <a:xfrm rot="19790770">
            <a:off x="6556855" y="4381992"/>
            <a:ext cx="1628588" cy="295275"/>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8DB9163-80C1-4B38-A28E-06CE4A70B66B}"/>
              </a:ext>
            </a:extLst>
          </p:cNvPr>
          <p:cNvSpPr txBox="1"/>
          <p:nvPr/>
        </p:nvSpPr>
        <p:spPr>
          <a:xfrm>
            <a:off x="8591978" y="4522497"/>
            <a:ext cx="2313454" cy="369332"/>
          </a:xfrm>
          <a:prstGeom prst="rect">
            <a:avLst/>
          </a:prstGeom>
          <a:solidFill>
            <a:schemeClr val="accent1"/>
          </a:solidFill>
        </p:spPr>
        <p:txBody>
          <a:bodyPr wrap="none" rtlCol="0">
            <a:spAutoFit/>
          </a:bodyPr>
          <a:lstStyle/>
          <a:p>
            <a:r>
              <a:rPr lang="en-US" dirty="0">
                <a:solidFill>
                  <a:schemeClr val="bg2"/>
                </a:solidFill>
              </a:rPr>
              <a:t>LCMS Metabolomics</a:t>
            </a:r>
          </a:p>
        </p:txBody>
      </p:sp>
      <p:grpSp>
        <p:nvGrpSpPr>
          <p:cNvPr id="39" name="Group 38">
            <a:extLst>
              <a:ext uri="{FF2B5EF4-FFF2-40B4-BE49-F238E27FC236}">
                <a16:creationId xmlns:a16="http://schemas.microsoft.com/office/drawing/2014/main" id="{30EC57D1-56EC-4AFC-B745-0A11B73621FC}"/>
              </a:ext>
            </a:extLst>
          </p:cNvPr>
          <p:cNvGrpSpPr/>
          <p:nvPr/>
        </p:nvGrpSpPr>
        <p:grpSpPr>
          <a:xfrm>
            <a:off x="7837443" y="2236327"/>
            <a:ext cx="3704920" cy="2109399"/>
            <a:chOff x="7837443" y="2149702"/>
            <a:chExt cx="3704920" cy="2109399"/>
          </a:xfrm>
        </p:grpSpPr>
        <p:pic>
          <p:nvPicPr>
            <p:cNvPr id="7" name="Picture 6" descr="A desktop computer sitting on a desk with a monitor keyboard and mouse&#10;&#10;Description automatically generated">
              <a:extLst>
                <a:ext uri="{FF2B5EF4-FFF2-40B4-BE49-F238E27FC236}">
                  <a16:creationId xmlns:a16="http://schemas.microsoft.com/office/drawing/2014/main" id="{46FF8F40-3D1B-4352-99DA-4F5736C91354}"/>
                </a:ext>
              </a:extLst>
            </p:cNvPr>
            <p:cNvPicPr>
              <a:picLocks noChangeAspect="1"/>
            </p:cNvPicPr>
            <p:nvPr/>
          </p:nvPicPr>
          <p:blipFill rotWithShape="1">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6107" t="7718" r="5910" b="9365"/>
            <a:stretch/>
          </p:blipFill>
          <p:spPr>
            <a:xfrm>
              <a:off x="7837443" y="2625760"/>
              <a:ext cx="1528320" cy="1152244"/>
            </a:xfrm>
            <a:prstGeom prst="rect">
              <a:avLst/>
            </a:prstGeom>
          </p:spPr>
        </p:pic>
        <p:pic>
          <p:nvPicPr>
            <p:cNvPr id="21" name="Picture 20">
              <a:extLst>
                <a:ext uri="{FF2B5EF4-FFF2-40B4-BE49-F238E27FC236}">
                  <a16:creationId xmlns:a16="http://schemas.microsoft.com/office/drawing/2014/main" id="{8E69B5EA-83DE-4D1B-AB25-C32E21554C61}"/>
                </a:ext>
              </a:extLst>
            </p:cNvPr>
            <p:cNvPicPr>
              <a:picLocks noChangeAspect="1"/>
            </p:cNvPicPr>
            <p:nvPr/>
          </p:nvPicPr>
          <p:blipFill>
            <a:blip r:embed="rId8"/>
            <a:stretch>
              <a:fillRect/>
            </a:stretch>
          </p:blipFill>
          <p:spPr>
            <a:xfrm>
              <a:off x="10109679" y="2149702"/>
              <a:ext cx="1432684" cy="2109399"/>
            </a:xfrm>
            <a:prstGeom prst="rect">
              <a:avLst/>
            </a:prstGeom>
          </p:spPr>
        </p:pic>
        <p:pic>
          <p:nvPicPr>
            <p:cNvPr id="36" name="Picture 35">
              <a:extLst>
                <a:ext uri="{FF2B5EF4-FFF2-40B4-BE49-F238E27FC236}">
                  <a16:creationId xmlns:a16="http://schemas.microsoft.com/office/drawing/2014/main" id="{DFE5D9C1-65E7-4363-9E21-EE3EFDBCC7B4}"/>
                </a:ext>
              </a:extLst>
            </p:cNvPr>
            <p:cNvPicPr>
              <a:picLocks noChangeAspect="1"/>
            </p:cNvPicPr>
            <p:nvPr/>
          </p:nvPicPr>
          <p:blipFill>
            <a:blip r:embed="rId9"/>
            <a:stretch>
              <a:fillRect/>
            </a:stretch>
          </p:blipFill>
          <p:spPr>
            <a:xfrm>
              <a:off x="9412182" y="3017211"/>
              <a:ext cx="575909" cy="1152244"/>
            </a:xfrm>
            <a:prstGeom prst="rect">
              <a:avLst/>
            </a:prstGeom>
          </p:spPr>
        </p:pic>
      </p:grpSp>
      <p:sp>
        <p:nvSpPr>
          <p:cNvPr id="42" name="Arrow: Right 41">
            <a:extLst>
              <a:ext uri="{FF2B5EF4-FFF2-40B4-BE49-F238E27FC236}">
                <a16:creationId xmlns:a16="http://schemas.microsoft.com/office/drawing/2014/main" id="{E4823880-A60E-4777-A85A-26CDDDEE14A0}"/>
              </a:ext>
            </a:extLst>
          </p:cNvPr>
          <p:cNvSpPr/>
          <p:nvPr/>
        </p:nvSpPr>
        <p:spPr>
          <a:xfrm>
            <a:off x="4935977" y="2022715"/>
            <a:ext cx="584332" cy="295275"/>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Arrow: Right 42">
            <a:extLst>
              <a:ext uri="{FF2B5EF4-FFF2-40B4-BE49-F238E27FC236}">
                <a16:creationId xmlns:a16="http://schemas.microsoft.com/office/drawing/2014/main" id="{43BA1733-9A76-455C-921A-BA63E9BE9208}"/>
              </a:ext>
            </a:extLst>
          </p:cNvPr>
          <p:cNvSpPr/>
          <p:nvPr/>
        </p:nvSpPr>
        <p:spPr>
          <a:xfrm>
            <a:off x="4943832" y="4875291"/>
            <a:ext cx="584332" cy="295275"/>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2A197AB8-8868-4DD8-B196-732B44145952}"/>
              </a:ext>
            </a:extLst>
          </p:cNvPr>
          <p:cNvSpPr/>
          <p:nvPr/>
        </p:nvSpPr>
        <p:spPr>
          <a:xfrm>
            <a:off x="5371107" y="2600184"/>
            <a:ext cx="1582484" cy="369332"/>
          </a:xfrm>
          <a:prstGeom prst="rect">
            <a:avLst/>
          </a:prstGeom>
        </p:spPr>
        <p:txBody>
          <a:bodyPr wrap="none">
            <a:spAutoFit/>
          </a:bodyPr>
          <a:lstStyle/>
          <a:p>
            <a:r>
              <a:rPr lang="en-US" dirty="0"/>
              <a:t>Lung Lavage </a:t>
            </a:r>
          </a:p>
        </p:txBody>
      </p:sp>
      <p:sp>
        <p:nvSpPr>
          <p:cNvPr id="45" name="Rectangle 44">
            <a:extLst>
              <a:ext uri="{FF2B5EF4-FFF2-40B4-BE49-F238E27FC236}">
                <a16:creationId xmlns:a16="http://schemas.microsoft.com/office/drawing/2014/main" id="{857074A4-1694-4E9C-8D78-47C0B54D6251}"/>
              </a:ext>
            </a:extLst>
          </p:cNvPr>
          <p:cNvSpPr/>
          <p:nvPr/>
        </p:nvSpPr>
        <p:spPr>
          <a:xfrm>
            <a:off x="5646337" y="5443958"/>
            <a:ext cx="954107" cy="369332"/>
          </a:xfrm>
          <a:prstGeom prst="rect">
            <a:avLst/>
          </a:prstGeom>
        </p:spPr>
        <p:txBody>
          <a:bodyPr wrap="none">
            <a:spAutoFit/>
          </a:bodyPr>
          <a:lstStyle/>
          <a:p>
            <a:r>
              <a:rPr lang="en-US" dirty="0"/>
              <a:t>Plasma</a:t>
            </a:r>
          </a:p>
        </p:txBody>
      </p:sp>
      <p:pic>
        <p:nvPicPr>
          <p:cNvPr id="49" name="Picture 48">
            <a:extLst>
              <a:ext uri="{FF2B5EF4-FFF2-40B4-BE49-F238E27FC236}">
                <a16:creationId xmlns:a16="http://schemas.microsoft.com/office/drawing/2014/main" id="{52D4B0E4-5F3E-420C-98B8-FE1DD2620B2C}"/>
              </a:ext>
            </a:extLst>
          </p:cNvPr>
          <p:cNvPicPr>
            <a:picLocks noChangeAspect="1"/>
          </p:cNvPicPr>
          <p:nvPr/>
        </p:nvPicPr>
        <p:blipFill>
          <a:blip r:embed="rId10"/>
          <a:stretch>
            <a:fillRect/>
          </a:stretch>
        </p:blipFill>
        <p:spPr>
          <a:xfrm>
            <a:off x="5649542" y="1157048"/>
            <a:ext cx="266464" cy="1008758"/>
          </a:xfrm>
          <a:prstGeom prst="rect">
            <a:avLst/>
          </a:prstGeom>
        </p:spPr>
      </p:pic>
      <p:pic>
        <p:nvPicPr>
          <p:cNvPr id="54" name="Picture 53">
            <a:extLst>
              <a:ext uri="{FF2B5EF4-FFF2-40B4-BE49-F238E27FC236}">
                <a16:creationId xmlns:a16="http://schemas.microsoft.com/office/drawing/2014/main" id="{8A9715E6-13D7-4F3B-AA71-EA66735CA9EC}"/>
              </a:ext>
            </a:extLst>
          </p:cNvPr>
          <p:cNvPicPr>
            <a:picLocks noChangeAspect="1"/>
          </p:cNvPicPr>
          <p:nvPr/>
        </p:nvPicPr>
        <p:blipFill>
          <a:blip r:embed="rId11"/>
          <a:stretch>
            <a:fillRect/>
          </a:stretch>
        </p:blipFill>
        <p:spPr>
          <a:xfrm>
            <a:off x="5684003" y="3902422"/>
            <a:ext cx="280547" cy="1073397"/>
          </a:xfrm>
          <a:prstGeom prst="rect">
            <a:avLst/>
          </a:prstGeom>
        </p:spPr>
      </p:pic>
      <p:pic>
        <p:nvPicPr>
          <p:cNvPr id="57" name="Picture 56">
            <a:extLst>
              <a:ext uri="{FF2B5EF4-FFF2-40B4-BE49-F238E27FC236}">
                <a16:creationId xmlns:a16="http://schemas.microsoft.com/office/drawing/2014/main" id="{6FF6CAD7-AD6B-449D-86F0-D33FE067D5F5}"/>
              </a:ext>
            </a:extLst>
          </p:cNvPr>
          <p:cNvPicPr>
            <a:picLocks noChangeAspect="1"/>
          </p:cNvPicPr>
          <p:nvPr/>
        </p:nvPicPr>
        <p:blipFill>
          <a:blip r:embed="rId10"/>
          <a:stretch>
            <a:fillRect/>
          </a:stretch>
        </p:blipFill>
        <p:spPr>
          <a:xfrm>
            <a:off x="5801942" y="1309448"/>
            <a:ext cx="266464" cy="1008758"/>
          </a:xfrm>
          <a:prstGeom prst="rect">
            <a:avLst/>
          </a:prstGeom>
        </p:spPr>
      </p:pic>
      <p:pic>
        <p:nvPicPr>
          <p:cNvPr id="58" name="Picture 57">
            <a:extLst>
              <a:ext uri="{FF2B5EF4-FFF2-40B4-BE49-F238E27FC236}">
                <a16:creationId xmlns:a16="http://schemas.microsoft.com/office/drawing/2014/main" id="{2B884FF5-0F2C-4BE5-862D-F4F436313D42}"/>
              </a:ext>
            </a:extLst>
          </p:cNvPr>
          <p:cNvPicPr>
            <a:picLocks noChangeAspect="1"/>
          </p:cNvPicPr>
          <p:nvPr/>
        </p:nvPicPr>
        <p:blipFill>
          <a:blip r:embed="rId10"/>
          <a:stretch>
            <a:fillRect/>
          </a:stretch>
        </p:blipFill>
        <p:spPr>
          <a:xfrm>
            <a:off x="5954342" y="1461848"/>
            <a:ext cx="266464" cy="1008758"/>
          </a:xfrm>
          <a:prstGeom prst="rect">
            <a:avLst/>
          </a:prstGeom>
        </p:spPr>
      </p:pic>
      <p:pic>
        <p:nvPicPr>
          <p:cNvPr id="59" name="Picture 58">
            <a:extLst>
              <a:ext uri="{FF2B5EF4-FFF2-40B4-BE49-F238E27FC236}">
                <a16:creationId xmlns:a16="http://schemas.microsoft.com/office/drawing/2014/main" id="{0A6D6FF9-06A1-4B79-AD42-AE04CE84F5EC}"/>
              </a:ext>
            </a:extLst>
          </p:cNvPr>
          <p:cNvPicPr>
            <a:picLocks noChangeAspect="1"/>
          </p:cNvPicPr>
          <p:nvPr/>
        </p:nvPicPr>
        <p:blipFill>
          <a:blip r:embed="rId11"/>
          <a:stretch>
            <a:fillRect/>
          </a:stretch>
        </p:blipFill>
        <p:spPr>
          <a:xfrm>
            <a:off x="5836403" y="4054822"/>
            <a:ext cx="280547" cy="1073397"/>
          </a:xfrm>
          <a:prstGeom prst="rect">
            <a:avLst/>
          </a:prstGeom>
        </p:spPr>
      </p:pic>
      <p:pic>
        <p:nvPicPr>
          <p:cNvPr id="60" name="Picture 59">
            <a:extLst>
              <a:ext uri="{FF2B5EF4-FFF2-40B4-BE49-F238E27FC236}">
                <a16:creationId xmlns:a16="http://schemas.microsoft.com/office/drawing/2014/main" id="{8011B714-488F-475D-A790-234AE845C301}"/>
              </a:ext>
            </a:extLst>
          </p:cNvPr>
          <p:cNvPicPr>
            <a:picLocks noChangeAspect="1"/>
          </p:cNvPicPr>
          <p:nvPr/>
        </p:nvPicPr>
        <p:blipFill>
          <a:blip r:embed="rId11"/>
          <a:stretch>
            <a:fillRect/>
          </a:stretch>
        </p:blipFill>
        <p:spPr>
          <a:xfrm>
            <a:off x="5988803" y="4207222"/>
            <a:ext cx="280547" cy="1073397"/>
          </a:xfrm>
          <a:prstGeom prst="rect">
            <a:avLst/>
          </a:prstGeom>
        </p:spPr>
      </p:pic>
      <p:pic>
        <p:nvPicPr>
          <p:cNvPr id="61" name="Picture 60">
            <a:extLst>
              <a:ext uri="{FF2B5EF4-FFF2-40B4-BE49-F238E27FC236}">
                <a16:creationId xmlns:a16="http://schemas.microsoft.com/office/drawing/2014/main" id="{80D1AA2A-B99F-4323-9FD1-A63BB1018234}"/>
              </a:ext>
            </a:extLst>
          </p:cNvPr>
          <p:cNvPicPr>
            <a:picLocks noChangeAspect="1"/>
          </p:cNvPicPr>
          <p:nvPr/>
        </p:nvPicPr>
        <p:blipFill>
          <a:blip r:embed="rId11"/>
          <a:stretch>
            <a:fillRect/>
          </a:stretch>
        </p:blipFill>
        <p:spPr>
          <a:xfrm>
            <a:off x="6141203" y="4359622"/>
            <a:ext cx="280547" cy="1073397"/>
          </a:xfrm>
          <a:prstGeom prst="rect">
            <a:avLst/>
          </a:prstGeom>
        </p:spPr>
      </p:pic>
      <p:pic>
        <p:nvPicPr>
          <p:cNvPr id="62" name="Picture 61">
            <a:extLst>
              <a:ext uri="{FF2B5EF4-FFF2-40B4-BE49-F238E27FC236}">
                <a16:creationId xmlns:a16="http://schemas.microsoft.com/office/drawing/2014/main" id="{2283A6B4-E108-44B2-A728-1DE9D727F9AE}"/>
              </a:ext>
            </a:extLst>
          </p:cNvPr>
          <p:cNvPicPr>
            <a:picLocks noChangeAspect="1"/>
          </p:cNvPicPr>
          <p:nvPr/>
        </p:nvPicPr>
        <p:blipFill>
          <a:blip r:embed="rId10"/>
          <a:stretch>
            <a:fillRect/>
          </a:stretch>
        </p:blipFill>
        <p:spPr>
          <a:xfrm>
            <a:off x="6106742" y="1614248"/>
            <a:ext cx="266464" cy="1008758"/>
          </a:xfrm>
          <a:prstGeom prst="rect">
            <a:avLst/>
          </a:prstGeom>
        </p:spPr>
      </p:pic>
      <p:sp>
        <p:nvSpPr>
          <p:cNvPr id="29" name="TextBox 28">
            <a:extLst>
              <a:ext uri="{FF2B5EF4-FFF2-40B4-BE49-F238E27FC236}">
                <a16:creationId xmlns:a16="http://schemas.microsoft.com/office/drawing/2014/main" id="{C30FB421-DFD0-4B55-9BE7-DFB87D89630D}"/>
              </a:ext>
            </a:extLst>
          </p:cNvPr>
          <p:cNvSpPr txBox="1"/>
          <p:nvPr/>
        </p:nvSpPr>
        <p:spPr>
          <a:xfrm>
            <a:off x="55418" y="6545501"/>
            <a:ext cx="11039302" cy="230832"/>
          </a:xfrm>
          <a:prstGeom prst="rect">
            <a:avLst/>
          </a:prstGeom>
          <a:noFill/>
        </p:spPr>
        <p:txBody>
          <a:bodyPr wrap="square" rtlCol="0">
            <a:spAutoFit/>
          </a:bodyPr>
          <a:lstStyle/>
          <a:p>
            <a:r>
              <a:rPr lang="en-US" sz="900" dirty="0">
                <a:solidFill>
                  <a:schemeClr val="bg1"/>
                </a:solidFill>
              </a:rPr>
              <a:t>Halper-Stromberg, E. et al. Bronchoalveolar Lavage Fluid from COPD Patients Reveals More Compounds Associated with Disease than Matched Plasma. Metabolites 9, 157, doi:10.3390/metabo9080157 (2019)</a:t>
            </a:r>
          </a:p>
        </p:txBody>
      </p:sp>
    </p:spTree>
    <p:extLst>
      <p:ext uri="{BB962C8B-B14F-4D97-AF65-F5344CB8AC3E}">
        <p14:creationId xmlns:p14="http://schemas.microsoft.com/office/powerpoint/2010/main" val="25914807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43464-6A2E-4DC5-ABA2-4CC28408BA12}"/>
              </a:ext>
            </a:extLst>
          </p:cNvPr>
          <p:cNvSpPr>
            <a:spLocks noGrp="1"/>
          </p:cNvSpPr>
          <p:nvPr>
            <p:ph type="title"/>
          </p:nvPr>
        </p:nvSpPr>
        <p:spPr/>
        <p:txBody>
          <a:bodyPr/>
          <a:lstStyle/>
          <a:p>
            <a:r>
              <a:rPr lang="en-US" dirty="0"/>
              <a:t>Significantly Associated Compounds with Clinical, Cell-type and COPD Sub-phenotypes Variables</a:t>
            </a:r>
          </a:p>
        </p:txBody>
      </p:sp>
      <p:pic>
        <p:nvPicPr>
          <p:cNvPr id="4" name="Content Placeholder 3">
            <a:extLst>
              <a:ext uri="{FF2B5EF4-FFF2-40B4-BE49-F238E27FC236}">
                <a16:creationId xmlns:a16="http://schemas.microsoft.com/office/drawing/2014/main" id="{575647DC-11DC-4800-AF41-CFCC5D2113C0}"/>
              </a:ext>
            </a:extLst>
          </p:cNvPr>
          <p:cNvPicPr>
            <a:picLocks noGrp="1" noChangeAspect="1"/>
          </p:cNvPicPr>
          <p:nvPr>
            <p:ph idx="1"/>
          </p:nvPr>
        </p:nvPicPr>
        <p:blipFill>
          <a:blip r:embed="rId3"/>
          <a:stretch>
            <a:fillRect/>
          </a:stretch>
        </p:blipFill>
        <p:spPr>
          <a:xfrm>
            <a:off x="498491" y="1162315"/>
            <a:ext cx="3888509" cy="5218545"/>
          </a:xfrm>
          <a:prstGeom prst="rect">
            <a:avLst/>
          </a:prstGeom>
        </p:spPr>
      </p:pic>
      <p:sp>
        <p:nvSpPr>
          <p:cNvPr id="5" name="Rectangle: Rounded Corners 4">
            <a:extLst>
              <a:ext uri="{FF2B5EF4-FFF2-40B4-BE49-F238E27FC236}">
                <a16:creationId xmlns:a16="http://schemas.microsoft.com/office/drawing/2014/main" id="{ECC36DDA-D831-4AC0-B36E-E574AF3F6438}"/>
              </a:ext>
            </a:extLst>
          </p:cNvPr>
          <p:cNvSpPr/>
          <p:nvPr/>
        </p:nvSpPr>
        <p:spPr>
          <a:xfrm>
            <a:off x="498491" y="5054233"/>
            <a:ext cx="2872781" cy="52452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EFE47B75-6ECC-4E6E-ADA5-FDD2E2DAC926}"/>
              </a:ext>
            </a:extLst>
          </p:cNvPr>
          <p:cNvPicPr>
            <a:picLocks noChangeAspect="1"/>
          </p:cNvPicPr>
          <p:nvPr/>
        </p:nvPicPr>
        <p:blipFill>
          <a:blip r:embed="rId4"/>
          <a:stretch>
            <a:fillRect/>
          </a:stretch>
        </p:blipFill>
        <p:spPr>
          <a:xfrm>
            <a:off x="6852455" y="1245444"/>
            <a:ext cx="4840304" cy="5009964"/>
          </a:xfrm>
          <a:prstGeom prst="rect">
            <a:avLst/>
          </a:prstGeom>
          <a:ln>
            <a:solidFill>
              <a:srgbClr val="0070C0"/>
            </a:solidFill>
          </a:ln>
        </p:spPr>
      </p:pic>
      <p:sp>
        <p:nvSpPr>
          <p:cNvPr id="8" name="Rectangle 7">
            <a:extLst>
              <a:ext uri="{FF2B5EF4-FFF2-40B4-BE49-F238E27FC236}">
                <a16:creationId xmlns:a16="http://schemas.microsoft.com/office/drawing/2014/main" id="{44312962-6ABC-4DB4-98FB-E26F4D0DC8DB}"/>
              </a:ext>
            </a:extLst>
          </p:cNvPr>
          <p:cNvSpPr/>
          <p:nvPr/>
        </p:nvSpPr>
        <p:spPr>
          <a:xfrm rot="16200000">
            <a:off x="4946942" y="3075068"/>
            <a:ext cx="3292966" cy="338554"/>
          </a:xfrm>
          <a:prstGeom prst="rect">
            <a:avLst/>
          </a:prstGeom>
        </p:spPr>
        <p:txBody>
          <a:bodyPr wrap="square">
            <a:spAutoFit/>
          </a:bodyPr>
          <a:lstStyle/>
          <a:p>
            <a:r>
              <a:rPr lang="en-US" sz="1600" dirty="0">
                <a:solidFill>
                  <a:srgbClr val="000000"/>
                </a:solidFill>
                <a:latin typeface="+mj-lt"/>
              </a:rPr>
              <a:t>Enrichment of compound classes</a:t>
            </a:r>
            <a:endParaRPr lang="en-US" sz="1600" dirty="0">
              <a:latin typeface="+mj-lt"/>
            </a:endParaRPr>
          </a:p>
        </p:txBody>
      </p:sp>
      <p:cxnSp>
        <p:nvCxnSpPr>
          <p:cNvPr id="11" name="Straight Arrow Connector 10">
            <a:extLst>
              <a:ext uri="{FF2B5EF4-FFF2-40B4-BE49-F238E27FC236}">
                <a16:creationId xmlns:a16="http://schemas.microsoft.com/office/drawing/2014/main" id="{AAA58A29-6D71-4367-B398-65BBC295A67E}"/>
              </a:ext>
            </a:extLst>
          </p:cNvPr>
          <p:cNvCxnSpPr>
            <a:cxnSpLocks/>
            <a:stCxn id="5" idx="3"/>
            <a:endCxn id="8" idx="0"/>
          </p:cNvCxnSpPr>
          <p:nvPr/>
        </p:nvCxnSpPr>
        <p:spPr>
          <a:xfrm flipV="1">
            <a:off x="3371272" y="3244345"/>
            <a:ext cx="3052876" cy="2072152"/>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407FBB15-7734-406F-8DDC-36069152A2DF}"/>
              </a:ext>
            </a:extLst>
          </p:cNvPr>
          <p:cNvSpPr txBox="1"/>
          <p:nvPr/>
        </p:nvSpPr>
        <p:spPr>
          <a:xfrm>
            <a:off x="55418" y="6545501"/>
            <a:ext cx="11039302" cy="230832"/>
          </a:xfrm>
          <a:prstGeom prst="rect">
            <a:avLst/>
          </a:prstGeom>
          <a:noFill/>
        </p:spPr>
        <p:txBody>
          <a:bodyPr wrap="square" rtlCol="0">
            <a:spAutoFit/>
          </a:bodyPr>
          <a:lstStyle/>
          <a:p>
            <a:r>
              <a:rPr lang="en-US" sz="900" dirty="0">
                <a:solidFill>
                  <a:schemeClr val="bg1"/>
                </a:solidFill>
              </a:rPr>
              <a:t>Halper-Stromberg, E. et al. Bronchoalveolar Lavage Fluid from COPD Patients Reveals More Compounds Associated with Disease than Matched Plasma. Metabolites 9, 157, doi:10.3390/metabo9080157 (2019)</a:t>
            </a:r>
          </a:p>
        </p:txBody>
      </p:sp>
    </p:spTree>
    <p:extLst>
      <p:ext uri="{BB962C8B-B14F-4D97-AF65-F5344CB8AC3E}">
        <p14:creationId xmlns:p14="http://schemas.microsoft.com/office/powerpoint/2010/main" val="1483347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39">
            <a:extLst>
              <a:ext uri="{FF2B5EF4-FFF2-40B4-BE49-F238E27FC236}">
                <a16:creationId xmlns:a16="http://schemas.microsoft.com/office/drawing/2014/main" id="{A18F4CA4-DA61-419C-BA40-B431A2F51FFB}"/>
              </a:ext>
            </a:extLst>
          </p:cNvPr>
          <p:cNvPicPr>
            <a:picLocks noChangeAspect="1"/>
          </p:cNvPicPr>
          <p:nvPr/>
        </p:nvPicPr>
        <p:blipFill>
          <a:blip r:embed="rId3"/>
          <a:stretch>
            <a:fillRect/>
          </a:stretch>
        </p:blipFill>
        <p:spPr>
          <a:xfrm rot="20133133">
            <a:off x="3017745" y="1510067"/>
            <a:ext cx="3915230" cy="861271"/>
          </a:xfrm>
          <a:prstGeom prst="rect">
            <a:avLst/>
          </a:prstGeom>
        </p:spPr>
      </p:pic>
      <p:grpSp>
        <p:nvGrpSpPr>
          <p:cNvPr id="42" name="Group 41">
            <a:extLst>
              <a:ext uri="{FF2B5EF4-FFF2-40B4-BE49-F238E27FC236}">
                <a16:creationId xmlns:a16="http://schemas.microsoft.com/office/drawing/2014/main" id="{553979CF-6272-4AC5-AD3E-85C58DB024BA}"/>
              </a:ext>
            </a:extLst>
          </p:cNvPr>
          <p:cNvGrpSpPr/>
          <p:nvPr/>
        </p:nvGrpSpPr>
        <p:grpSpPr>
          <a:xfrm>
            <a:off x="119178" y="2946204"/>
            <a:ext cx="5686411" cy="3079976"/>
            <a:chOff x="119178" y="2946204"/>
            <a:chExt cx="5686411" cy="3079976"/>
          </a:xfrm>
        </p:grpSpPr>
        <p:pic>
          <p:nvPicPr>
            <p:cNvPr id="26" name="Picture 25">
              <a:extLst>
                <a:ext uri="{FF2B5EF4-FFF2-40B4-BE49-F238E27FC236}">
                  <a16:creationId xmlns:a16="http://schemas.microsoft.com/office/drawing/2014/main" id="{776A788D-BC53-4E39-AC20-3E18E371F539}"/>
                </a:ext>
              </a:extLst>
            </p:cNvPr>
            <p:cNvPicPr>
              <a:picLocks noChangeAspect="1"/>
            </p:cNvPicPr>
            <p:nvPr/>
          </p:nvPicPr>
          <p:blipFill>
            <a:blip r:embed="rId4"/>
            <a:stretch>
              <a:fillRect/>
            </a:stretch>
          </p:blipFill>
          <p:spPr>
            <a:xfrm>
              <a:off x="119178" y="2986891"/>
              <a:ext cx="5686411" cy="3039289"/>
            </a:xfrm>
            <a:prstGeom prst="rect">
              <a:avLst/>
            </a:prstGeom>
            <a:ln>
              <a:solidFill>
                <a:srgbClr val="0070C0"/>
              </a:solidFill>
            </a:ln>
          </p:spPr>
        </p:pic>
        <p:sp>
          <p:nvSpPr>
            <p:cNvPr id="27" name="TextBox 26">
              <a:extLst>
                <a:ext uri="{FF2B5EF4-FFF2-40B4-BE49-F238E27FC236}">
                  <a16:creationId xmlns:a16="http://schemas.microsoft.com/office/drawing/2014/main" id="{8C81A5D0-31D3-47AA-AAF6-4F2624E62AE9}"/>
                </a:ext>
              </a:extLst>
            </p:cNvPr>
            <p:cNvSpPr txBox="1"/>
            <p:nvPr/>
          </p:nvSpPr>
          <p:spPr>
            <a:xfrm>
              <a:off x="123894" y="2946204"/>
              <a:ext cx="2475358" cy="307777"/>
            </a:xfrm>
            <a:prstGeom prst="rect">
              <a:avLst/>
            </a:prstGeom>
            <a:noFill/>
          </p:spPr>
          <p:txBody>
            <a:bodyPr wrap="none" rtlCol="0">
              <a:spAutoFit/>
            </a:bodyPr>
            <a:lstStyle/>
            <a:p>
              <a:r>
                <a:rPr lang="en-US" sz="1400" dirty="0">
                  <a:solidFill>
                    <a:srgbClr val="0070C0"/>
                  </a:solidFill>
                </a:rPr>
                <a:t>Biosynthetic pathway of GPL</a:t>
              </a:r>
            </a:p>
          </p:txBody>
        </p:sp>
      </p:grpSp>
      <p:pic>
        <p:nvPicPr>
          <p:cNvPr id="39" name="Picture 38">
            <a:extLst>
              <a:ext uri="{FF2B5EF4-FFF2-40B4-BE49-F238E27FC236}">
                <a16:creationId xmlns:a16="http://schemas.microsoft.com/office/drawing/2014/main" id="{F65028B8-709A-4438-AF79-722CFB9E7396}"/>
              </a:ext>
            </a:extLst>
          </p:cNvPr>
          <p:cNvPicPr>
            <a:picLocks noChangeAspect="1"/>
          </p:cNvPicPr>
          <p:nvPr/>
        </p:nvPicPr>
        <p:blipFill>
          <a:blip r:embed="rId5"/>
          <a:stretch>
            <a:fillRect/>
          </a:stretch>
        </p:blipFill>
        <p:spPr>
          <a:xfrm rot="20724819">
            <a:off x="201034" y="1026213"/>
            <a:ext cx="3478605" cy="1506240"/>
          </a:xfrm>
          <a:prstGeom prst="rect">
            <a:avLst/>
          </a:prstGeom>
        </p:spPr>
      </p:pic>
      <p:sp>
        <p:nvSpPr>
          <p:cNvPr id="2" name="Title 1">
            <a:extLst>
              <a:ext uri="{FF2B5EF4-FFF2-40B4-BE49-F238E27FC236}">
                <a16:creationId xmlns:a16="http://schemas.microsoft.com/office/drawing/2014/main" id="{80043464-6A2E-4DC5-ABA2-4CC28408BA12}"/>
              </a:ext>
            </a:extLst>
          </p:cNvPr>
          <p:cNvSpPr>
            <a:spLocks noGrp="1"/>
          </p:cNvSpPr>
          <p:nvPr>
            <p:ph type="title"/>
          </p:nvPr>
        </p:nvSpPr>
        <p:spPr>
          <a:xfrm>
            <a:off x="498491" y="248560"/>
            <a:ext cx="11194268" cy="904521"/>
          </a:xfrm>
        </p:spPr>
        <p:txBody>
          <a:bodyPr>
            <a:normAutofit/>
          </a:bodyPr>
          <a:lstStyle/>
          <a:p>
            <a:r>
              <a:rPr lang="en-US" sz="3100" dirty="0"/>
              <a:t>Biological Relevance of PC and CL</a:t>
            </a:r>
            <a:endParaRPr lang="en-US" dirty="0"/>
          </a:p>
        </p:txBody>
      </p:sp>
      <p:sp>
        <p:nvSpPr>
          <p:cNvPr id="23" name="TextBox 22">
            <a:extLst>
              <a:ext uri="{FF2B5EF4-FFF2-40B4-BE49-F238E27FC236}">
                <a16:creationId xmlns:a16="http://schemas.microsoft.com/office/drawing/2014/main" id="{B7A5679A-B426-4038-9EB2-0C40B3FA4609}"/>
              </a:ext>
            </a:extLst>
          </p:cNvPr>
          <p:cNvSpPr txBox="1"/>
          <p:nvPr/>
        </p:nvSpPr>
        <p:spPr>
          <a:xfrm>
            <a:off x="55418" y="6549193"/>
            <a:ext cx="10363199" cy="230832"/>
          </a:xfrm>
          <a:prstGeom prst="rect">
            <a:avLst/>
          </a:prstGeom>
          <a:noFill/>
        </p:spPr>
        <p:txBody>
          <a:bodyPr wrap="square" rtlCol="0">
            <a:spAutoFit/>
          </a:bodyPr>
          <a:lstStyle/>
          <a:p>
            <a:r>
              <a:rPr lang="en-US" sz="900" dirty="0" err="1">
                <a:solidFill>
                  <a:schemeClr val="bg1"/>
                </a:solidFill>
              </a:rPr>
              <a:t>Hishikawa</a:t>
            </a:r>
            <a:r>
              <a:rPr lang="en-US" sz="900" dirty="0">
                <a:solidFill>
                  <a:schemeClr val="bg1"/>
                </a:solidFill>
              </a:rPr>
              <a:t>, D., et al. Diversity and function of membrane glycerophospholipids generated by the remodeling pathway in mammalian cells. J. Lipid Res. 55, 799-807, doi:10.1194/jlr.R046094 (2014).</a:t>
            </a:r>
          </a:p>
        </p:txBody>
      </p:sp>
      <p:sp>
        <p:nvSpPr>
          <p:cNvPr id="24" name="Rectangle: Rounded Corners 23">
            <a:extLst>
              <a:ext uri="{FF2B5EF4-FFF2-40B4-BE49-F238E27FC236}">
                <a16:creationId xmlns:a16="http://schemas.microsoft.com/office/drawing/2014/main" id="{CD149A1E-155B-4B50-B86E-7F8076FC1B38}"/>
              </a:ext>
            </a:extLst>
          </p:cNvPr>
          <p:cNvSpPr/>
          <p:nvPr/>
        </p:nvSpPr>
        <p:spPr>
          <a:xfrm>
            <a:off x="3480319" y="3024215"/>
            <a:ext cx="513184" cy="35393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Rounded Corners 24">
            <a:extLst>
              <a:ext uri="{FF2B5EF4-FFF2-40B4-BE49-F238E27FC236}">
                <a16:creationId xmlns:a16="http://schemas.microsoft.com/office/drawing/2014/main" id="{AF32186A-CB6B-4438-9600-2B95213B7577}"/>
              </a:ext>
            </a:extLst>
          </p:cNvPr>
          <p:cNvSpPr/>
          <p:nvPr/>
        </p:nvSpPr>
        <p:spPr>
          <a:xfrm>
            <a:off x="3489650" y="5616260"/>
            <a:ext cx="513184" cy="35393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a:extLst>
              <a:ext uri="{FF2B5EF4-FFF2-40B4-BE49-F238E27FC236}">
                <a16:creationId xmlns:a16="http://schemas.microsoft.com/office/drawing/2014/main" id="{C5215925-A7C2-4509-A611-E55BB4EBFB10}"/>
              </a:ext>
            </a:extLst>
          </p:cNvPr>
          <p:cNvPicPr>
            <a:picLocks noChangeAspect="1"/>
          </p:cNvPicPr>
          <p:nvPr/>
        </p:nvPicPr>
        <p:blipFill>
          <a:blip r:embed="rId6"/>
          <a:stretch>
            <a:fillRect/>
          </a:stretch>
        </p:blipFill>
        <p:spPr>
          <a:xfrm>
            <a:off x="5991911" y="2249950"/>
            <a:ext cx="6086692" cy="4094583"/>
          </a:xfrm>
          <a:prstGeom prst="rect">
            <a:avLst/>
          </a:prstGeom>
          <a:ln>
            <a:solidFill>
              <a:srgbClr val="0070C0"/>
            </a:solidFill>
          </a:ln>
        </p:spPr>
      </p:pic>
      <p:sp>
        <p:nvSpPr>
          <p:cNvPr id="30" name="Rectangle: Rounded Corners 29">
            <a:extLst>
              <a:ext uri="{FF2B5EF4-FFF2-40B4-BE49-F238E27FC236}">
                <a16:creationId xmlns:a16="http://schemas.microsoft.com/office/drawing/2014/main" id="{FD77D2DC-4BBB-4FBA-90A0-28BAB5AAB5EE}"/>
              </a:ext>
            </a:extLst>
          </p:cNvPr>
          <p:cNvSpPr/>
          <p:nvPr/>
        </p:nvSpPr>
        <p:spPr>
          <a:xfrm>
            <a:off x="9856379" y="4220889"/>
            <a:ext cx="2282456" cy="222220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464B21BE-DB50-4C2A-8D27-D4AC453C708A}"/>
              </a:ext>
            </a:extLst>
          </p:cNvPr>
          <p:cNvSpPr/>
          <p:nvPr/>
        </p:nvSpPr>
        <p:spPr>
          <a:xfrm rot="2758877">
            <a:off x="10010825" y="2847917"/>
            <a:ext cx="1099512" cy="50534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7652B796-00A4-4D95-94D4-D81EC474DA2D}"/>
              </a:ext>
            </a:extLst>
          </p:cNvPr>
          <p:cNvSpPr/>
          <p:nvPr/>
        </p:nvSpPr>
        <p:spPr>
          <a:xfrm rot="21162864">
            <a:off x="6478633" y="4628163"/>
            <a:ext cx="685141" cy="136893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54E7BCD6-9323-4E44-B8CA-7074DC6E5007}"/>
              </a:ext>
            </a:extLst>
          </p:cNvPr>
          <p:cNvSpPr/>
          <p:nvPr/>
        </p:nvSpPr>
        <p:spPr>
          <a:xfrm>
            <a:off x="7640319" y="3132753"/>
            <a:ext cx="1030967" cy="52859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DB1A7A40-4EE2-4757-B630-355EF9E97E8C}"/>
              </a:ext>
            </a:extLst>
          </p:cNvPr>
          <p:cNvSpPr/>
          <p:nvPr/>
        </p:nvSpPr>
        <p:spPr>
          <a:xfrm rot="21305893">
            <a:off x="8574857" y="5269383"/>
            <a:ext cx="381799" cy="58566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B72368D0-05F5-4DE7-876C-65177E9B0EF2}"/>
              </a:ext>
            </a:extLst>
          </p:cNvPr>
          <p:cNvSpPr/>
          <p:nvPr/>
        </p:nvSpPr>
        <p:spPr>
          <a:xfrm>
            <a:off x="6935678" y="835423"/>
            <a:ext cx="5142925" cy="1384995"/>
          </a:xfrm>
          <a:prstGeom prst="rect">
            <a:avLst/>
          </a:prstGeom>
        </p:spPr>
        <p:txBody>
          <a:bodyPr wrap="square">
            <a:spAutoFit/>
          </a:bodyPr>
          <a:lstStyle/>
          <a:p>
            <a:pPr marL="285750" indent="-285750">
              <a:buFont typeface="Arial" panose="020B0604020202020204" pitchFamily="34" charset="0"/>
              <a:buChar char="•"/>
            </a:pPr>
            <a:r>
              <a:rPr lang="en-US" sz="1400" dirty="0"/>
              <a:t>PC(40:6) and CL(70:0) decreased in plasma &amp; increased in lung lavage fluid with worsening COPD for SPIROMICS, but also with emphysema for the murine model.</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PC(40:6) decreased in plasma with increasing exacerbations for COPDGene.</a:t>
            </a:r>
          </a:p>
        </p:txBody>
      </p:sp>
    </p:spTree>
    <p:extLst>
      <p:ext uri="{BB962C8B-B14F-4D97-AF65-F5344CB8AC3E}">
        <p14:creationId xmlns:p14="http://schemas.microsoft.com/office/powerpoint/2010/main" val="1623279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ppt_x"/>
                                          </p:val>
                                        </p:tav>
                                        <p:tav tm="100000">
                                          <p:val>
                                            <p:strVal val="#ppt_x"/>
                                          </p:val>
                                        </p:tav>
                                      </p:tavLst>
                                    </p:anim>
                                    <p:anim calcmode="lin" valueType="num">
                                      <p:cBhvr additive="base">
                                        <p:cTn id="1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1" nodeType="click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additive="base">
                                        <p:cTn id="25" dur="500" fill="hold"/>
                                        <p:tgtEl>
                                          <p:spTgt spid="30"/>
                                        </p:tgtEl>
                                        <p:attrNameLst>
                                          <p:attrName>ppt_x</p:attrName>
                                        </p:attrNameLst>
                                      </p:cBhvr>
                                      <p:tavLst>
                                        <p:tav tm="0">
                                          <p:val>
                                            <p:strVal val="#ppt_x"/>
                                          </p:val>
                                        </p:tav>
                                        <p:tav tm="100000">
                                          <p:val>
                                            <p:strVal val="#ppt_x"/>
                                          </p:val>
                                        </p:tav>
                                      </p:tavLst>
                                    </p:anim>
                                    <p:anim calcmode="lin" valueType="num">
                                      <p:cBhvr additive="base">
                                        <p:cTn id="26"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30"/>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ppt_x"/>
                                          </p:val>
                                        </p:tav>
                                        <p:tav tm="100000">
                                          <p:val>
                                            <p:strVal val="#ppt_x"/>
                                          </p:val>
                                        </p:tav>
                                      </p:tavLst>
                                    </p:anim>
                                    <p:anim calcmode="lin" valueType="num">
                                      <p:cBhvr additive="base">
                                        <p:cTn id="36" dur="500" fill="hold"/>
                                        <p:tgtEl>
                                          <p:spTgt spid="3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fill="hold"/>
                                        <p:tgtEl>
                                          <p:spTgt spid="34"/>
                                        </p:tgtEl>
                                        <p:attrNameLst>
                                          <p:attrName>ppt_x</p:attrName>
                                        </p:attrNameLst>
                                      </p:cBhvr>
                                      <p:tavLst>
                                        <p:tav tm="0">
                                          <p:val>
                                            <p:strVal val="#ppt_x"/>
                                          </p:val>
                                        </p:tav>
                                        <p:tav tm="100000">
                                          <p:val>
                                            <p:strVal val="#ppt_x"/>
                                          </p:val>
                                        </p:tav>
                                      </p:tavLst>
                                    </p:anim>
                                    <p:anim calcmode="lin" valueType="num">
                                      <p:cBhvr additive="base">
                                        <p:cTn id="40" dur="500" fill="hold"/>
                                        <p:tgtEl>
                                          <p:spTgt spid="3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additive="base">
                                        <p:cTn id="43" dur="500" fill="hold"/>
                                        <p:tgtEl>
                                          <p:spTgt spid="35"/>
                                        </p:tgtEl>
                                        <p:attrNameLst>
                                          <p:attrName>ppt_x</p:attrName>
                                        </p:attrNameLst>
                                      </p:cBhvr>
                                      <p:tavLst>
                                        <p:tav tm="0">
                                          <p:val>
                                            <p:strVal val="#ppt_x"/>
                                          </p:val>
                                        </p:tav>
                                        <p:tav tm="100000">
                                          <p:val>
                                            <p:strVal val="#ppt_x"/>
                                          </p:val>
                                        </p:tav>
                                      </p:tavLst>
                                    </p:anim>
                                    <p:anim calcmode="lin" valueType="num">
                                      <p:cBhvr additive="base">
                                        <p:cTn id="44" dur="500" fill="hold"/>
                                        <p:tgtEl>
                                          <p:spTgt spid="3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anim calcmode="lin" valueType="num">
                                      <p:cBhvr additive="base">
                                        <p:cTn id="47" dur="500" fill="hold"/>
                                        <p:tgtEl>
                                          <p:spTgt spid="33"/>
                                        </p:tgtEl>
                                        <p:attrNameLst>
                                          <p:attrName>ppt_x</p:attrName>
                                        </p:attrNameLst>
                                      </p:cBhvr>
                                      <p:tavLst>
                                        <p:tav tm="0">
                                          <p:val>
                                            <p:strVal val="#ppt_x"/>
                                          </p:val>
                                        </p:tav>
                                        <p:tav tm="100000">
                                          <p:val>
                                            <p:strVal val="#ppt_x"/>
                                          </p:val>
                                        </p:tav>
                                      </p:tavLst>
                                    </p:anim>
                                    <p:anim calcmode="lin" valueType="num">
                                      <p:cBhvr additive="base">
                                        <p:cTn id="48"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30" grpId="0" animBg="1"/>
      <p:bldP spid="30" grpId="1" animBg="1"/>
      <p:bldP spid="32" grpId="0" animBg="1"/>
      <p:bldP spid="33" grpId="0" animBg="1"/>
      <p:bldP spid="34" grpId="0" animBg="1"/>
      <p:bldP spid="3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C9BBA-8F87-44BE-8199-914DA63888BB}"/>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A10F6C24-E802-40B6-B368-354B8EB931C5}"/>
              </a:ext>
            </a:extLst>
          </p:cNvPr>
          <p:cNvSpPr>
            <a:spLocks noGrp="1"/>
          </p:cNvSpPr>
          <p:nvPr>
            <p:ph idx="1"/>
          </p:nvPr>
        </p:nvSpPr>
        <p:spPr>
          <a:xfrm>
            <a:off x="498491" y="1291996"/>
            <a:ext cx="11194268" cy="4823054"/>
          </a:xfrm>
        </p:spPr>
        <p:txBody>
          <a:bodyPr>
            <a:normAutofit lnSpcReduction="10000"/>
          </a:bodyPr>
          <a:lstStyle/>
          <a:p>
            <a:pPr marL="342900" indent="-342900">
              <a:buFont typeface="Arial" panose="020B0604020202020204" pitchFamily="34" charset="0"/>
              <a:buChar char="•"/>
            </a:pPr>
            <a:r>
              <a:rPr lang="en-US" dirty="0"/>
              <a:t>When replicating the findings in a human cohort of 115 human subjects, there was:</a:t>
            </a:r>
          </a:p>
          <a:p>
            <a:pPr marL="342900" indent="-342900">
              <a:buFont typeface="Arial" panose="020B0604020202020204" pitchFamily="34" charset="0"/>
              <a:buChar char="•"/>
            </a:pPr>
            <a:endParaRPr lang="en-US" dirty="0"/>
          </a:p>
          <a:p>
            <a:pPr marL="688975" lvl="2" indent="-342900"/>
            <a:r>
              <a:rPr lang="en-US" sz="2100" dirty="0"/>
              <a:t>Little correlation between BAL fluid and plasma for COPD</a:t>
            </a:r>
          </a:p>
          <a:p>
            <a:pPr marL="688975" lvl="2" indent="-342900"/>
            <a:r>
              <a:rPr lang="en-US" sz="2100" dirty="0"/>
              <a:t>The majority of significant compounds were found in BAL rather than plasma</a:t>
            </a:r>
          </a:p>
          <a:p>
            <a:pPr marL="688975" lvl="2" indent="-342900"/>
            <a:r>
              <a:rPr lang="en-US" sz="2100" dirty="0"/>
              <a:t>BAL was better than plasma at distinguishing disease state</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PC(40:6) and CL(70:0) were significant across multi-modal studies.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These COPD biomarkers are highly relevant to lung cancer research as they may potentially serve as early detection markers.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The association of these markers in cigarette smoke exposure may be useful markers in lung cancer intervention.</a:t>
            </a:r>
          </a:p>
        </p:txBody>
      </p:sp>
      <p:sp>
        <p:nvSpPr>
          <p:cNvPr id="4" name="TextBox 3">
            <a:extLst>
              <a:ext uri="{FF2B5EF4-FFF2-40B4-BE49-F238E27FC236}">
                <a16:creationId xmlns:a16="http://schemas.microsoft.com/office/drawing/2014/main" id="{514EFFF9-EFE6-4B88-837D-DAF1F7A13D40}"/>
              </a:ext>
            </a:extLst>
          </p:cNvPr>
          <p:cNvSpPr txBox="1"/>
          <p:nvPr/>
        </p:nvSpPr>
        <p:spPr>
          <a:xfrm>
            <a:off x="55418" y="6545501"/>
            <a:ext cx="11039302" cy="230832"/>
          </a:xfrm>
          <a:prstGeom prst="rect">
            <a:avLst/>
          </a:prstGeom>
          <a:noFill/>
        </p:spPr>
        <p:txBody>
          <a:bodyPr wrap="square" rtlCol="0">
            <a:spAutoFit/>
          </a:bodyPr>
          <a:lstStyle/>
          <a:p>
            <a:r>
              <a:rPr lang="en-US" sz="900" dirty="0">
                <a:solidFill>
                  <a:schemeClr val="bg1"/>
                </a:solidFill>
              </a:rPr>
              <a:t>Halper-Stromberg, E. et al. Bronchoalveolar Lavage Fluid from COPD Patients Reveals More Compounds Associated with Disease than Matched Plasma. Metabolites 9, 157, doi:10.3390/metabo9080157 (2019)</a:t>
            </a:r>
          </a:p>
        </p:txBody>
      </p:sp>
    </p:spTree>
    <p:extLst>
      <p:ext uri="{BB962C8B-B14F-4D97-AF65-F5344CB8AC3E}">
        <p14:creationId xmlns:p14="http://schemas.microsoft.com/office/powerpoint/2010/main" val="31605792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A statue of a vehicle&#10;&#10;Description generated with high confidence">
            <a:extLst>
              <a:ext uri="{FF2B5EF4-FFF2-40B4-BE49-F238E27FC236}">
                <a16:creationId xmlns:a16="http://schemas.microsoft.com/office/drawing/2014/main" id="{C5754D3B-623A-4D90-A7DD-0F635F380ABB}"/>
              </a:ext>
            </a:extLst>
          </p:cNvPr>
          <p:cNvPicPr>
            <a:picLocks noChangeAspect="1"/>
          </p:cNvPicPr>
          <p:nvPr/>
        </p:nvPicPr>
        <p:blipFill rotWithShape="1">
          <a:blip r:embed="rId3">
            <a:extLst>
              <a:ext uri="{28A0092B-C50C-407E-A947-70E740481C1C}">
                <a14:useLocalDpi xmlns:a14="http://schemas.microsoft.com/office/drawing/2010/main" val="0"/>
              </a:ext>
            </a:extLst>
          </a:blip>
          <a:srcRect l="12500" r="46250" b="50000"/>
          <a:stretch/>
        </p:blipFill>
        <p:spPr>
          <a:xfrm>
            <a:off x="629580" y="1267611"/>
            <a:ext cx="2514600" cy="2286000"/>
          </a:xfrm>
          <a:custGeom>
            <a:avLst/>
            <a:gdLst>
              <a:gd name="connsiteX0" fmla="*/ 0 w 2514600"/>
              <a:gd name="connsiteY0" fmla="*/ 0 h 2286000"/>
              <a:gd name="connsiteX1" fmla="*/ 2286000 w 2514600"/>
              <a:gd name="connsiteY1" fmla="*/ 0 h 2286000"/>
              <a:gd name="connsiteX2" fmla="*/ 2286000 w 2514600"/>
              <a:gd name="connsiteY2" fmla="*/ 914400 h 2286000"/>
              <a:gd name="connsiteX3" fmla="*/ 2514600 w 2514600"/>
              <a:gd name="connsiteY3" fmla="*/ 1143000 h 2286000"/>
              <a:gd name="connsiteX4" fmla="*/ 2286000 w 2514600"/>
              <a:gd name="connsiteY4" fmla="*/ 1371600 h 2286000"/>
              <a:gd name="connsiteX5" fmla="*/ 2286000 w 2514600"/>
              <a:gd name="connsiteY5" fmla="*/ 2286000 h 2286000"/>
              <a:gd name="connsiteX6" fmla="*/ 1370640 w 2514600"/>
              <a:gd name="connsiteY6" fmla="*/ 2286000 h 2286000"/>
              <a:gd name="connsiteX7" fmla="*/ 1371600 w 2514600"/>
              <a:gd name="connsiteY7" fmla="*/ 2276475 h 2286000"/>
              <a:gd name="connsiteX8" fmla="*/ 1143000 w 2514600"/>
              <a:gd name="connsiteY8" fmla="*/ 2047875 h 2286000"/>
              <a:gd name="connsiteX9" fmla="*/ 914400 w 2514600"/>
              <a:gd name="connsiteY9" fmla="*/ 2276475 h 2286000"/>
              <a:gd name="connsiteX10" fmla="*/ 915360 w 2514600"/>
              <a:gd name="connsiteY10" fmla="*/ 2286000 h 2286000"/>
              <a:gd name="connsiteX11" fmla="*/ 0 w 2514600"/>
              <a:gd name="connsiteY11" fmla="*/ 2286000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14600" h="2286000">
                <a:moveTo>
                  <a:pt x="0" y="0"/>
                </a:moveTo>
                <a:lnTo>
                  <a:pt x="2286000" y="0"/>
                </a:lnTo>
                <a:lnTo>
                  <a:pt x="2286000" y="914400"/>
                </a:lnTo>
                <a:cubicBezTo>
                  <a:pt x="2412252" y="914400"/>
                  <a:pt x="2514600" y="1016748"/>
                  <a:pt x="2514600" y="1143000"/>
                </a:cubicBezTo>
                <a:cubicBezTo>
                  <a:pt x="2514600" y="1269252"/>
                  <a:pt x="2412252" y="1371600"/>
                  <a:pt x="2286000" y="1371600"/>
                </a:cubicBezTo>
                <a:lnTo>
                  <a:pt x="2286000" y="2286000"/>
                </a:lnTo>
                <a:lnTo>
                  <a:pt x="1370640" y="2286000"/>
                </a:lnTo>
                <a:lnTo>
                  <a:pt x="1371600" y="2276475"/>
                </a:lnTo>
                <a:cubicBezTo>
                  <a:pt x="1371600" y="2150223"/>
                  <a:pt x="1269252" y="2047875"/>
                  <a:pt x="1143000" y="2047875"/>
                </a:cubicBezTo>
                <a:cubicBezTo>
                  <a:pt x="1016748" y="2047875"/>
                  <a:pt x="914400" y="2150223"/>
                  <a:pt x="914400" y="2276475"/>
                </a:cubicBezTo>
                <a:lnTo>
                  <a:pt x="915360" y="2286000"/>
                </a:lnTo>
                <a:lnTo>
                  <a:pt x="0" y="2286000"/>
                </a:lnTo>
                <a:close/>
              </a:path>
            </a:pathLst>
          </a:custGeom>
          <a:ln w="571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24" name="Picture 23" descr="A statue of a vehicle&#10;&#10;Description generated with high confidence">
            <a:extLst>
              <a:ext uri="{FF2B5EF4-FFF2-40B4-BE49-F238E27FC236}">
                <a16:creationId xmlns:a16="http://schemas.microsoft.com/office/drawing/2014/main" id="{AFDFF3AC-6AC0-48B6-AAEB-41B170BFB7C2}"/>
              </a:ext>
            </a:extLst>
          </p:cNvPr>
          <p:cNvPicPr>
            <a:picLocks noChangeAspect="1"/>
          </p:cNvPicPr>
          <p:nvPr/>
        </p:nvPicPr>
        <p:blipFill rotWithShape="1">
          <a:blip r:embed="rId3">
            <a:extLst>
              <a:ext uri="{28A0092B-C50C-407E-A947-70E740481C1C}">
                <a14:useLocalDpi xmlns:a14="http://schemas.microsoft.com/office/drawing/2010/main" val="0"/>
              </a:ext>
            </a:extLst>
          </a:blip>
          <a:srcRect l="49687" r="12813" b="45000"/>
          <a:stretch/>
        </p:blipFill>
        <p:spPr>
          <a:xfrm>
            <a:off x="2896530" y="1267611"/>
            <a:ext cx="2286000" cy="2514600"/>
          </a:xfrm>
          <a:custGeom>
            <a:avLst/>
            <a:gdLst>
              <a:gd name="connsiteX0" fmla="*/ 0 w 2286000"/>
              <a:gd name="connsiteY0" fmla="*/ 0 h 2514600"/>
              <a:gd name="connsiteX1" fmla="*/ 2286000 w 2286000"/>
              <a:gd name="connsiteY1" fmla="*/ 0 h 2514600"/>
              <a:gd name="connsiteX2" fmla="*/ 2286000 w 2286000"/>
              <a:gd name="connsiteY2" fmla="*/ 2286000 h 2514600"/>
              <a:gd name="connsiteX3" fmla="*/ 1371600 w 2286000"/>
              <a:gd name="connsiteY3" fmla="*/ 2286000 h 2514600"/>
              <a:gd name="connsiteX4" fmla="*/ 1143000 w 2286000"/>
              <a:gd name="connsiteY4" fmla="*/ 2514600 h 2514600"/>
              <a:gd name="connsiteX5" fmla="*/ 914400 w 2286000"/>
              <a:gd name="connsiteY5" fmla="*/ 2286000 h 2514600"/>
              <a:gd name="connsiteX6" fmla="*/ 0 w 2286000"/>
              <a:gd name="connsiteY6" fmla="*/ 2286000 h 2514600"/>
              <a:gd name="connsiteX7" fmla="*/ 0 w 2286000"/>
              <a:gd name="connsiteY7" fmla="*/ 1370640 h 2514600"/>
              <a:gd name="connsiteX8" fmla="*/ 9525 w 2286000"/>
              <a:gd name="connsiteY8" fmla="*/ 1371600 h 2514600"/>
              <a:gd name="connsiteX9" fmla="*/ 238125 w 2286000"/>
              <a:gd name="connsiteY9" fmla="*/ 1143000 h 2514600"/>
              <a:gd name="connsiteX10" fmla="*/ 9525 w 2286000"/>
              <a:gd name="connsiteY10" fmla="*/ 914400 h 2514600"/>
              <a:gd name="connsiteX11" fmla="*/ 0 w 2286000"/>
              <a:gd name="connsiteY11" fmla="*/ 915360 h 251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86000" h="2514600">
                <a:moveTo>
                  <a:pt x="0" y="0"/>
                </a:moveTo>
                <a:lnTo>
                  <a:pt x="2286000" y="0"/>
                </a:lnTo>
                <a:lnTo>
                  <a:pt x="2286000" y="2286000"/>
                </a:lnTo>
                <a:lnTo>
                  <a:pt x="1371600" y="2286000"/>
                </a:lnTo>
                <a:cubicBezTo>
                  <a:pt x="1371600" y="2412252"/>
                  <a:pt x="1269252" y="2514600"/>
                  <a:pt x="1143000" y="2514600"/>
                </a:cubicBezTo>
                <a:cubicBezTo>
                  <a:pt x="1016748" y="2514600"/>
                  <a:pt x="914400" y="2412252"/>
                  <a:pt x="914400" y="2286000"/>
                </a:cubicBezTo>
                <a:lnTo>
                  <a:pt x="0" y="2286000"/>
                </a:lnTo>
                <a:lnTo>
                  <a:pt x="0" y="1370640"/>
                </a:lnTo>
                <a:lnTo>
                  <a:pt x="9525" y="1371600"/>
                </a:lnTo>
                <a:cubicBezTo>
                  <a:pt x="135777" y="1371600"/>
                  <a:pt x="238125" y="1269252"/>
                  <a:pt x="238125" y="1143000"/>
                </a:cubicBezTo>
                <a:cubicBezTo>
                  <a:pt x="238125" y="1016748"/>
                  <a:pt x="135777" y="914400"/>
                  <a:pt x="9525" y="914400"/>
                </a:cubicBezTo>
                <a:lnTo>
                  <a:pt x="0" y="915360"/>
                </a:lnTo>
                <a:close/>
              </a:path>
            </a:pathLst>
          </a:custGeom>
          <a:ln w="571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26" name="Picture 25" descr="A statue of a vehicle&#10;&#10;Description generated with high confidence">
            <a:extLst>
              <a:ext uri="{FF2B5EF4-FFF2-40B4-BE49-F238E27FC236}">
                <a16:creationId xmlns:a16="http://schemas.microsoft.com/office/drawing/2014/main" id="{4ACEF41A-D552-4FDC-8DC5-0CA15960C34D}"/>
              </a:ext>
            </a:extLst>
          </p:cNvPr>
          <p:cNvPicPr>
            <a:picLocks noChangeAspect="1"/>
          </p:cNvPicPr>
          <p:nvPr/>
        </p:nvPicPr>
        <p:blipFill rotWithShape="1">
          <a:blip r:embed="rId3">
            <a:extLst>
              <a:ext uri="{28A0092B-C50C-407E-A947-70E740481C1C}">
                <a14:useLocalDpi xmlns:a14="http://schemas.microsoft.com/office/drawing/2010/main" val="0"/>
              </a:ext>
            </a:extLst>
          </a:blip>
          <a:srcRect l="12500" t="45000" r="50000"/>
          <a:stretch/>
        </p:blipFill>
        <p:spPr>
          <a:xfrm>
            <a:off x="629580" y="3248811"/>
            <a:ext cx="2286000" cy="2514600"/>
          </a:xfrm>
          <a:custGeom>
            <a:avLst/>
            <a:gdLst>
              <a:gd name="connsiteX0" fmla="*/ 1143000 w 2286000"/>
              <a:gd name="connsiteY0" fmla="*/ 0 h 2514600"/>
              <a:gd name="connsiteX1" fmla="*/ 1371600 w 2286000"/>
              <a:gd name="connsiteY1" fmla="*/ 228600 h 2514600"/>
              <a:gd name="connsiteX2" fmla="*/ 2286000 w 2286000"/>
              <a:gd name="connsiteY2" fmla="*/ 228600 h 2514600"/>
              <a:gd name="connsiteX3" fmla="*/ 2286000 w 2286000"/>
              <a:gd name="connsiteY3" fmla="*/ 1143960 h 2514600"/>
              <a:gd name="connsiteX4" fmla="*/ 2276475 w 2286000"/>
              <a:gd name="connsiteY4" fmla="*/ 1143000 h 2514600"/>
              <a:gd name="connsiteX5" fmla="*/ 2047875 w 2286000"/>
              <a:gd name="connsiteY5" fmla="*/ 1371600 h 2514600"/>
              <a:gd name="connsiteX6" fmla="*/ 2276475 w 2286000"/>
              <a:gd name="connsiteY6" fmla="*/ 1600200 h 2514600"/>
              <a:gd name="connsiteX7" fmla="*/ 2286000 w 2286000"/>
              <a:gd name="connsiteY7" fmla="*/ 1599240 h 2514600"/>
              <a:gd name="connsiteX8" fmla="*/ 2286000 w 2286000"/>
              <a:gd name="connsiteY8" fmla="*/ 2514600 h 2514600"/>
              <a:gd name="connsiteX9" fmla="*/ 0 w 2286000"/>
              <a:gd name="connsiteY9" fmla="*/ 2514600 h 2514600"/>
              <a:gd name="connsiteX10" fmla="*/ 0 w 2286000"/>
              <a:gd name="connsiteY10" fmla="*/ 228600 h 2514600"/>
              <a:gd name="connsiteX11" fmla="*/ 914400 w 2286000"/>
              <a:gd name="connsiteY11" fmla="*/ 228600 h 2514600"/>
              <a:gd name="connsiteX12" fmla="*/ 1143000 w 2286000"/>
              <a:gd name="connsiteY12" fmla="*/ 0 h 251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86000" h="2514600">
                <a:moveTo>
                  <a:pt x="1143000" y="0"/>
                </a:moveTo>
                <a:cubicBezTo>
                  <a:pt x="1269252" y="0"/>
                  <a:pt x="1371600" y="102348"/>
                  <a:pt x="1371600" y="228600"/>
                </a:cubicBezTo>
                <a:lnTo>
                  <a:pt x="2286000" y="228600"/>
                </a:lnTo>
                <a:lnTo>
                  <a:pt x="2286000" y="1143960"/>
                </a:lnTo>
                <a:lnTo>
                  <a:pt x="2276475" y="1143000"/>
                </a:lnTo>
                <a:cubicBezTo>
                  <a:pt x="2150223" y="1143000"/>
                  <a:pt x="2047875" y="1245348"/>
                  <a:pt x="2047875" y="1371600"/>
                </a:cubicBezTo>
                <a:cubicBezTo>
                  <a:pt x="2047875" y="1497852"/>
                  <a:pt x="2150223" y="1600200"/>
                  <a:pt x="2276475" y="1600200"/>
                </a:cubicBezTo>
                <a:lnTo>
                  <a:pt x="2286000" y="1599240"/>
                </a:lnTo>
                <a:lnTo>
                  <a:pt x="2286000" y="2514600"/>
                </a:lnTo>
                <a:lnTo>
                  <a:pt x="0" y="2514600"/>
                </a:lnTo>
                <a:lnTo>
                  <a:pt x="0" y="228600"/>
                </a:lnTo>
                <a:lnTo>
                  <a:pt x="914400" y="228600"/>
                </a:lnTo>
                <a:cubicBezTo>
                  <a:pt x="914400" y="102348"/>
                  <a:pt x="1016748" y="0"/>
                  <a:pt x="1143000" y="0"/>
                </a:cubicBezTo>
                <a:close/>
              </a:path>
            </a:pathLst>
          </a:custGeom>
          <a:ln w="571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28" name="Picture 27" descr="A statue of a vehicle&#10;&#10;Description generated with high confidence">
            <a:extLst>
              <a:ext uri="{FF2B5EF4-FFF2-40B4-BE49-F238E27FC236}">
                <a16:creationId xmlns:a16="http://schemas.microsoft.com/office/drawing/2014/main" id="{166D4C98-E411-4E2E-9639-9B91005E1971}"/>
              </a:ext>
            </a:extLst>
          </p:cNvPr>
          <p:cNvPicPr>
            <a:picLocks noChangeAspect="1"/>
          </p:cNvPicPr>
          <p:nvPr/>
        </p:nvPicPr>
        <p:blipFill rotWithShape="1">
          <a:blip r:embed="rId3">
            <a:extLst>
              <a:ext uri="{28A0092B-C50C-407E-A947-70E740481C1C}">
                <a14:useLocalDpi xmlns:a14="http://schemas.microsoft.com/office/drawing/2010/main" val="0"/>
              </a:ext>
            </a:extLst>
          </a:blip>
          <a:srcRect l="46250" t="50000" r="12500"/>
          <a:stretch/>
        </p:blipFill>
        <p:spPr>
          <a:xfrm>
            <a:off x="2667930" y="3477411"/>
            <a:ext cx="2514600" cy="2286000"/>
          </a:xfrm>
          <a:custGeom>
            <a:avLst/>
            <a:gdLst>
              <a:gd name="connsiteX0" fmla="*/ 228600 w 2514600"/>
              <a:gd name="connsiteY0" fmla="*/ 0 h 2286000"/>
              <a:gd name="connsiteX1" fmla="*/ 1143960 w 2514600"/>
              <a:gd name="connsiteY1" fmla="*/ 0 h 2286000"/>
              <a:gd name="connsiteX2" fmla="*/ 1143000 w 2514600"/>
              <a:gd name="connsiteY2" fmla="*/ 9525 h 2286000"/>
              <a:gd name="connsiteX3" fmla="*/ 1371600 w 2514600"/>
              <a:gd name="connsiteY3" fmla="*/ 238125 h 2286000"/>
              <a:gd name="connsiteX4" fmla="*/ 1600200 w 2514600"/>
              <a:gd name="connsiteY4" fmla="*/ 9525 h 2286000"/>
              <a:gd name="connsiteX5" fmla="*/ 1599240 w 2514600"/>
              <a:gd name="connsiteY5" fmla="*/ 0 h 2286000"/>
              <a:gd name="connsiteX6" fmla="*/ 2514600 w 2514600"/>
              <a:gd name="connsiteY6" fmla="*/ 0 h 2286000"/>
              <a:gd name="connsiteX7" fmla="*/ 2514600 w 2514600"/>
              <a:gd name="connsiteY7" fmla="*/ 2286000 h 2286000"/>
              <a:gd name="connsiteX8" fmla="*/ 228600 w 2514600"/>
              <a:gd name="connsiteY8" fmla="*/ 2286000 h 2286000"/>
              <a:gd name="connsiteX9" fmla="*/ 228600 w 2514600"/>
              <a:gd name="connsiteY9" fmla="*/ 1371600 h 2286000"/>
              <a:gd name="connsiteX10" fmla="*/ 0 w 2514600"/>
              <a:gd name="connsiteY10" fmla="*/ 1143000 h 2286000"/>
              <a:gd name="connsiteX11" fmla="*/ 228600 w 2514600"/>
              <a:gd name="connsiteY11" fmla="*/ 914400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14600" h="2286000">
                <a:moveTo>
                  <a:pt x="228600" y="0"/>
                </a:moveTo>
                <a:lnTo>
                  <a:pt x="1143960" y="0"/>
                </a:lnTo>
                <a:lnTo>
                  <a:pt x="1143000" y="9525"/>
                </a:lnTo>
                <a:cubicBezTo>
                  <a:pt x="1143000" y="135777"/>
                  <a:pt x="1245348" y="238125"/>
                  <a:pt x="1371600" y="238125"/>
                </a:cubicBezTo>
                <a:cubicBezTo>
                  <a:pt x="1497852" y="238125"/>
                  <a:pt x="1600200" y="135777"/>
                  <a:pt x="1600200" y="9525"/>
                </a:cubicBezTo>
                <a:lnTo>
                  <a:pt x="1599240" y="0"/>
                </a:lnTo>
                <a:lnTo>
                  <a:pt x="2514600" y="0"/>
                </a:lnTo>
                <a:lnTo>
                  <a:pt x="2514600" y="2286000"/>
                </a:lnTo>
                <a:lnTo>
                  <a:pt x="228600" y="2286000"/>
                </a:lnTo>
                <a:lnTo>
                  <a:pt x="228600" y="1371600"/>
                </a:lnTo>
                <a:cubicBezTo>
                  <a:pt x="102348" y="1371600"/>
                  <a:pt x="0" y="1269252"/>
                  <a:pt x="0" y="1143000"/>
                </a:cubicBezTo>
                <a:cubicBezTo>
                  <a:pt x="0" y="1016748"/>
                  <a:pt x="102348" y="914400"/>
                  <a:pt x="228600" y="914400"/>
                </a:cubicBezTo>
                <a:close/>
              </a:path>
            </a:pathLst>
          </a:custGeom>
          <a:ln w="571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2" name="Title 1">
            <a:extLst>
              <a:ext uri="{FF2B5EF4-FFF2-40B4-BE49-F238E27FC236}">
                <a16:creationId xmlns:a16="http://schemas.microsoft.com/office/drawing/2014/main" id="{B0ACA1CF-C410-494F-8EF3-C609681F7A63}"/>
              </a:ext>
            </a:extLst>
          </p:cNvPr>
          <p:cNvSpPr>
            <a:spLocks noGrp="1"/>
          </p:cNvSpPr>
          <p:nvPr>
            <p:ph type="title"/>
          </p:nvPr>
        </p:nvSpPr>
        <p:spPr>
          <a:xfrm>
            <a:off x="498491" y="248560"/>
            <a:ext cx="11194268" cy="904521"/>
          </a:xfrm>
        </p:spPr>
        <p:txBody>
          <a:bodyPr/>
          <a:lstStyle/>
          <a:p>
            <a:r>
              <a:rPr lang="en-US" dirty="0"/>
              <a:t>Overall Summary</a:t>
            </a:r>
          </a:p>
        </p:txBody>
      </p:sp>
      <p:sp>
        <p:nvSpPr>
          <p:cNvPr id="8" name="Rectangle 7">
            <a:extLst>
              <a:ext uri="{FF2B5EF4-FFF2-40B4-BE49-F238E27FC236}">
                <a16:creationId xmlns:a16="http://schemas.microsoft.com/office/drawing/2014/main" id="{158C86F6-59E4-4E3A-B301-FB4E7028373A}"/>
              </a:ext>
            </a:extLst>
          </p:cNvPr>
          <p:cNvSpPr/>
          <p:nvPr/>
        </p:nvSpPr>
        <p:spPr>
          <a:xfrm>
            <a:off x="5779201" y="919792"/>
            <a:ext cx="6307611" cy="1631216"/>
          </a:xfrm>
          <a:prstGeom prst="rect">
            <a:avLst/>
          </a:prstGeom>
        </p:spPr>
        <p:txBody>
          <a:bodyPr wrap="square">
            <a:spAutoFit/>
          </a:bodyPr>
          <a:lstStyle/>
          <a:p>
            <a:pPr marL="285750" indent="-285750">
              <a:buFont typeface="Arial" panose="020B0604020202020204" pitchFamily="34" charset="0"/>
              <a:buChar char="•"/>
            </a:pPr>
            <a:r>
              <a:rPr lang="en-US" sz="2000" b="1" dirty="0"/>
              <a:t>Multi-modal has provided us with a more complete understanding of disease.</a:t>
            </a:r>
          </a:p>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000" b="1" dirty="0"/>
              <a:t>This has enabled us to now focus our analyses on very specific routes in future studies.</a:t>
            </a:r>
          </a:p>
        </p:txBody>
      </p:sp>
      <p:pic>
        <p:nvPicPr>
          <p:cNvPr id="13" name="Picture 8">
            <a:extLst>
              <a:ext uri="{FF2B5EF4-FFF2-40B4-BE49-F238E27FC236}">
                <a16:creationId xmlns:a16="http://schemas.microsoft.com/office/drawing/2014/main" id="{69A24D4F-548E-4892-8DD4-0D39B4F0A9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1130" y="2882828"/>
            <a:ext cx="6307611" cy="34751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25880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7F9FC4-1F1C-4A6E-80DE-7037A1D0EC34}"/>
              </a:ext>
            </a:extLst>
          </p:cNvPr>
          <p:cNvSpPr>
            <a:spLocks noGrp="1"/>
          </p:cNvSpPr>
          <p:nvPr>
            <p:ph sz="half" idx="1"/>
          </p:nvPr>
        </p:nvSpPr>
        <p:spPr>
          <a:xfrm>
            <a:off x="1349942" y="1504748"/>
            <a:ext cx="3684069" cy="1779873"/>
          </a:xfrm>
        </p:spPr>
        <p:txBody>
          <a:bodyPr/>
          <a:lstStyle/>
          <a:p>
            <a:r>
              <a:rPr lang="en-US" b="1" u="sng" dirty="0"/>
              <a:t>Nichole Reisdorph, Ph.D.</a:t>
            </a:r>
          </a:p>
          <a:p>
            <a:r>
              <a:rPr lang="en-US" dirty="0"/>
              <a:t>Roger Powell, M.S.</a:t>
            </a:r>
          </a:p>
          <a:p>
            <a:r>
              <a:rPr lang="en-US" dirty="0"/>
              <a:t>Michael Armstrong, B.S.</a:t>
            </a:r>
          </a:p>
          <a:p>
            <a:r>
              <a:rPr lang="en-US" dirty="0"/>
              <a:t>Kevin Quinn, Ph.D.</a:t>
            </a:r>
          </a:p>
          <a:p>
            <a:r>
              <a:rPr lang="en-US" dirty="0"/>
              <a:t>Richard Reisdorph, Ph.D.</a:t>
            </a:r>
          </a:p>
        </p:txBody>
      </p:sp>
      <p:sp>
        <p:nvSpPr>
          <p:cNvPr id="4" name="Content Placeholder 3">
            <a:extLst>
              <a:ext uri="{FF2B5EF4-FFF2-40B4-BE49-F238E27FC236}">
                <a16:creationId xmlns:a16="http://schemas.microsoft.com/office/drawing/2014/main" id="{4D61E7B9-45E0-4D32-B2B6-398E06A6B35C}"/>
              </a:ext>
            </a:extLst>
          </p:cNvPr>
          <p:cNvSpPr>
            <a:spLocks noGrp="1"/>
          </p:cNvSpPr>
          <p:nvPr>
            <p:ph sz="half" idx="2"/>
          </p:nvPr>
        </p:nvSpPr>
        <p:spPr>
          <a:xfrm>
            <a:off x="7297518" y="1514373"/>
            <a:ext cx="3684069" cy="1705060"/>
          </a:xfrm>
        </p:spPr>
        <p:txBody>
          <a:bodyPr/>
          <a:lstStyle/>
          <a:p>
            <a:r>
              <a:rPr lang="en-US" b="1" u="sng" dirty="0"/>
              <a:t>Russell Bowler, M.D., Ph.D.</a:t>
            </a:r>
          </a:p>
          <a:p>
            <a:r>
              <a:rPr lang="en-US" dirty="0"/>
              <a:t>Sean Jacobson, M.S.</a:t>
            </a:r>
          </a:p>
          <a:p>
            <a:r>
              <a:rPr lang="en-US" dirty="0"/>
              <a:t>Eitan Halper-Stromberg, M.D., Ph.D.</a:t>
            </a:r>
          </a:p>
          <a:p>
            <a:r>
              <a:rPr lang="en-US" dirty="0"/>
              <a:t>Lucas Gillenwater, MPH.</a:t>
            </a:r>
          </a:p>
        </p:txBody>
      </p:sp>
      <p:sp>
        <p:nvSpPr>
          <p:cNvPr id="2" name="Title 1">
            <a:extLst>
              <a:ext uri="{FF2B5EF4-FFF2-40B4-BE49-F238E27FC236}">
                <a16:creationId xmlns:a16="http://schemas.microsoft.com/office/drawing/2014/main" id="{7CDB9F65-60DD-4ED4-8634-41E159A8BCF2}"/>
              </a:ext>
            </a:extLst>
          </p:cNvPr>
          <p:cNvSpPr>
            <a:spLocks noGrp="1"/>
          </p:cNvSpPr>
          <p:nvPr>
            <p:ph type="title"/>
          </p:nvPr>
        </p:nvSpPr>
        <p:spPr/>
        <p:txBody>
          <a:bodyPr/>
          <a:lstStyle/>
          <a:p>
            <a:r>
              <a:rPr lang="en-US" dirty="0"/>
              <a:t>Acknowledgements</a:t>
            </a:r>
          </a:p>
        </p:txBody>
      </p:sp>
      <p:sp>
        <p:nvSpPr>
          <p:cNvPr id="5" name="Content Placeholder 2">
            <a:extLst>
              <a:ext uri="{FF2B5EF4-FFF2-40B4-BE49-F238E27FC236}">
                <a16:creationId xmlns:a16="http://schemas.microsoft.com/office/drawing/2014/main" id="{BDF50494-EBA6-40AC-8FFD-79C420E2F108}"/>
              </a:ext>
            </a:extLst>
          </p:cNvPr>
          <p:cNvSpPr txBox="1">
            <a:spLocks/>
          </p:cNvSpPr>
          <p:nvPr/>
        </p:nvSpPr>
        <p:spPr>
          <a:xfrm>
            <a:off x="7297518" y="3239249"/>
            <a:ext cx="3684069" cy="1672380"/>
          </a:xfrm>
          <a:prstGeom prst="rect">
            <a:avLst/>
          </a:prstGeom>
        </p:spPr>
        <p:txBody>
          <a:bodyPr vert="horz" lIns="0" tIns="45720" rIns="91440" bIns="45720" rtlCol="0">
            <a:normAutofit/>
          </a:bodyPr>
          <a:lstStyle>
            <a:lvl1pPr marL="0" indent="0" algn="l" defTabSz="514350" rtl="0" eaLnBrk="1" latinLnBrk="0" hangingPunct="1">
              <a:lnSpc>
                <a:spcPct val="90000"/>
              </a:lnSpc>
              <a:spcBef>
                <a:spcPts val="900"/>
              </a:spcBef>
              <a:buFontTx/>
              <a:buNone/>
              <a:defRPr sz="1575" kern="1200">
                <a:solidFill>
                  <a:schemeClr val="tx1"/>
                </a:solidFill>
                <a:latin typeface="Arial" panose="020B0604020202020204" pitchFamily="34" charset="0"/>
                <a:ea typeface="Roboto" panose="02000000000000000000" pitchFamily="2" charset="0"/>
                <a:cs typeface="Arial" panose="020B0604020202020204" pitchFamily="34" charset="0"/>
              </a:defRPr>
            </a:lvl1pPr>
            <a:lvl2pPr marL="129779" indent="-129779" algn="l" defTabSz="514350" rtl="0" eaLnBrk="1" latinLnBrk="0" hangingPunct="1">
              <a:lnSpc>
                <a:spcPct val="90000"/>
              </a:lnSpc>
              <a:spcBef>
                <a:spcPts val="450"/>
              </a:spcBef>
              <a:buClr>
                <a:schemeClr val="tx1"/>
              </a:buClr>
              <a:buFont typeface="Arial" panose="020B0604020202020204" pitchFamily="34" charset="0"/>
              <a:buChar char="•"/>
              <a:defRPr sz="1425" kern="1200">
                <a:solidFill>
                  <a:schemeClr val="tx1"/>
                </a:solidFill>
                <a:latin typeface="Arial" panose="020B0604020202020204" pitchFamily="34" charset="0"/>
                <a:ea typeface="Roboto" panose="02000000000000000000" pitchFamily="2" charset="0"/>
                <a:cs typeface="Arial" panose="020B0604020202020204" pitchFamily="34" charset="0"/>
              </a:defRPr>
            </a:lvl2pPr>
            <a:lvl3pPr marL="346075" indent="-171450" algn="l" defTabSz="514350" rtl="0" eaLnBrk="1" latinLnBrk="0" hangingPunct="1">
              <a:lnSpc>
                <a:spcPct val="90000"/>
              </a:lnSpc>
              <a:spcBef>
                <a:spcPts val="450"/>
              </a:spcBef>
              <a:buClr>
                <a:schemeClr val="tx1"/>
              </a:buClr>
              <a:buFont typeface="Arial" panose="020B0604020202020204" pitchFamily="34" charset="0"/>
              <a:buChar char="–"/>
              <a:defRPr sz="1275" kern="1200">
                <a:solidFill>
                  <a:schemeClr val="tx1"/>
                </a:solidFill>
                <a:latin typeface="Arial" panose="020B0604020202020204" pitchFamily="34" charset="0"/>
                <a:ea typeface="Roboto" panose="02000000000000000000" pitchFamily="2" charset="0"/>
                <a:cs typeface="Arial" panose="020B0604020202020204" pitchFamily="34" charset="0"/>
              </a:defRPr>
            </a:lvl3pPr>
            <a:lvl4pPr marL="470297" indent="-126206" algn="l" defTabSz="514350" rtl="0" eaLnBrk="1" latinLnBrk="0" hangingPunct="1">
              <a:lnSpc>
                <a:spcPct val="90000"/>
              </a:lnSpc>
              <a:spcBef>
                <a:spcPts val="450"/>
              </a:spcBef>
              <a:buClr>
                <a:schemeClr val="tx1"/>
              </a:buClr>
              <a:buFont typeface="Arial" panose="020B0604020202020204" pitchFamily="34" charset="0"/>
              <a:buChar char="•"/>
              <a:defRPr sz="1275" kern="1200">
                <a:solidFill>
                  <a:schemeClr val="tx1"/>
                </a:solidFill>
                <a:latin typeface="Arial" panose="020B0604020202020204" pitchFamily="34" charset="0"/>
                <a:ea typeface="Roboto" panose="02000000000000000000" pitchFamily="2" charset="0"/>
                <a:cs typeface="Arial" panose="020B0604020202020204" pitchFamily="34" charset="0"/>
              </a:defRPr>
            </a:lvl4pPr>
            <a:lvl5pPr marL="627063" indent="-136525" algn="l" defTabSz="514350" rtl="0" eaLnBrk="1" latinLnBrk="0" hangingPunct="1">
              <a:lnSpc>
                <a:spcPct val="90000"/>
              </a:lnSpc>
              <a:spcBef>
                <a:spcPts val="450"/>
              </a:spcBef>
              <a:buClr>
                <a:schemeClr val="tx1"/>
              </a:buClr>
              <a:buFont typeface="Arial" panose="020B0604020202020204" pitchFamily="34" charset="0"/>
              <a:buChar char="–"/>
              <a:defRPr sz="1125" kern="1200">
                <a:solidFill>
                  <a:schemeClr val="tx1"/>
                </a:solidFill>
                <a:latin typeface="Arial" panose="020B0604020202020204" pitchFamily="34" charset="0"/>
                <a:ea typeface="Roboto" panose="02000000000000000000" pitchFamily="2" charset="0"/>
                <a:cs typeface="Arial" panose="020B0604020202020204" pitchFamily="34" charset="0"/>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en-US" b="1" u="sng" dirty="0"/>
              <a:t>Irina Petrache, M.D.</a:t>
            </a:r>
          </a:p>
          <a:p>
            <a:r>
              <a:rPr lang="en-US" dirty="0"/>
              <a:t>Matthew Justice, Ph.D.</a:t>
            </a:r>
          </a:p>
          <a:p>
            <a:r>
              <a:rPr lang="en-US" dirty="0"/>
              <a:t>Kelly Schweitzer, Ph.D.</a:t>
            </a:r>
          </a:p>
          <a:p>
            <a:r>
              <a:rPr lang="en-US" dirty="0"/>
              <a:t>Kengo Koike, M.D., Ph.D.</a:t>
            </a:r>
          </a:p>
          <a:p>
            <a:endParaRPr lang="en-US" dirty="0"/>
          </a:p>
        </p:txBody>
      </p:sp>
      <p:sp>
        <p:nvSpPr>
          <p:cNvPr id="6" name="Content Placeholder 3">
            <a:extLst>
              <a:ext uri="{FF2B5EF4-FFF2-40B4-BE49-F238E27FC236}">
                <a16:creationId xmlns:a16="http://schemas.microsoft.com/office/drawing/2014/main" id="{A4B3F155-8D0D-4FFE-96C1-9FBBDC23AC04}"/>
              </a:ext>
            </a:extLst>
          </p:cNvPr>
          <p:cNvSpPr txBox="1">
            <a:spLocks/>
          </p:cNvSpPr>
          <p:nvPr/>
        </p:nvSpPr>
        <p:spPr>
          <a:xfrm>
            <a:off x="1349942" y="3338426"/>
            <a:ext cx="3684069" cy="1508550"/>
          </a:xfrm>
          <a:prstGeom prst="rect">
            <a:avLst/>
          </a:prstGeom>
        </p:spPr>
        <p:txBody>
          <a:bodyPr vert="horz" lIns="0" tIns="45720" rIns="91440" bIns="45720" rtlCol="0">
            <a:normAutofit/>
          </a:bodyPr>
          <a:lstStyle>
            <a:lvl1pPr marL="0" indent="0" algn="l" defTabSz="514350" rtl="0" eaLnBrk="1" latinLnBrk="0" hangingPunct="1">
              <a:lnSpc>
                <a:spcPct val="90000"/>
              </a:lnSpc>
              <a:spcBef>
                <a:spcPts val="900"/>
              </a:spcBef>
              <a:buFontTx/>
              <a:buNone/>
              <a:defRPr sz="1575" kern="1200">
                <a:solidFill>
                  <a:schemeClr val="tx1"/>
                </a:solidFill>
                <a:latin typeface="Arial" panose="020B0604020202020204" pitchFamily="34" charset="0"/>
                <a:ea typeface="Roboto" panose="02000000000000000000" pitchFamily="2" charset="0"/>
                <a:cs typeface="Arial" panose="020B0604020202020204" pitchFamily="34" charset="0"/>
              </a:defRPr>
            </a:lvl1pPr>
            <a:lvl2pPr marL="129779" indent="-129779" algn="l" defTabSz="514350" rtl="0" eaLnBrk="1" latinLnBrk="0" hangingPunct="1">
              <a:lnSpc>
                <a:spcPct val="90000"/>
              </a:lnSpc>
              <a:spcBef>
                <a:spcPts val="450"/>
              </a:spcBef>
              <a:buClr>
                <a:schemeClr val="tx1"/>
              </a:buClr>
              <a:buFont typeface="Arial" panose="020B0604020202020204" pitchFamily="34" charset="0"/>
              <a:buChar char="•"/>
              <a:defRPr sz="1425" kern="1200">
                <a:solidFill>
                  <a:schemeClr val="tx1"/>
                </a:solidFill>
                <a:latin typeface="Arial" panose="020B0604020202020204" pitchFamily="34" charset="0"/>
                <a:ea typeface="Roboto" panose="02000000000000000000" pitchFamily="2" charset="0"/>
                <a:cs typeface="Arial" panose="020B0604020202020204" pitchFamily="34" charset="0"/>
              </a:defRPr>
            </a:lvl2pPr>
            <a:lvl3pPr marL="346075" indent="-171450" algn="l" defTabSz="514350" rtl="0" eaLnBrk="1" latinLnBrk="0" hangingPunct="1">
              <a:lnSpc>
                <a:spcPct val="90000"/>
              </a:lnSpc>
              <a:spcBef>
                <a:spcPts val="450"/>
              </a:spcBef>
              <a:buClr>
                <a:schemeClr val="tx1"/>
              </a:buClr>
              <a:buFont typeface="Arial" panose="020B0604020202020204" pitchFamily="34" charset="0"/>
              <a:buChar char="–"/>
              <a:defRPr sz="1275" kern="1200">
                <a:solidFill>
                  <a:schemeClr val="tx1"/>
                </a:solidFill>
                <a:latin typeface="Arial" panose="020B0604020202020204" pitchFamily="34" charset="0"/>
                <a:ea typeface="Roboto" panose="02000000000000000000" pitchFamily="2" charset="0"/>
                <a:cs typeface="Arial" panose="020B0604020202020204" pitchFamily="34" charset="0"/>
              </a:defRPr>
            </a:lvl3pPr>
            <a:lvl4pPr marL="470297" indent="-126206" algn="l" defTabSz="514350" rtl="0" eaLnBrk="1" latinLnBrk="0" hangingPunct="1">
              <a:lnSpc>
                <a:spcPct val="90000"/>
              </a:lnSpc>
              <a:spcBef>
                <a:spcPts val="450"/>
              </a:spcBef>
              <a:buClr>
                <a:schemeClr val="tx1"/>
              </a:buClr>
              <a:buFont typeface="Arial" panose="020B0604020202020204" pitchFamily="34" charset="0"/>
              <a:buChar char="•"/>
              <a:defRPr sz="1275" kern="1200">
                <a:solidFill>
                  <a:schemeClr val="tx1"/>
                </a:solidFill>
                <a:latin typeface="Arial" panose="020B0604020202020204" pitchFamily="34" charset="0"/>
                <a:ea typeface="Roboto" panose="02000000000000000000" pitchFamily="2" charset="0"/>
                <a:cs typeface="Arial" panose="020B0604020202020204" pitchFamily="34" charset="0"/>
              </a:defRPr>
            </a:lvl4pPr>
            <a:lvl5pPr marL="627063" indent="-136525" algn="l" defTabSz="514350" rtl="0" eaLnBrk="1" latinLnBrk="0" hangingPunct="1">
              <a:lnSpc>
                <a:spcPct val="90000"/>
              </a:lnSpc>
              <a:spcBef>
                <a:spcPts val="450"/>
              </a:spcBef>
              <a:buClr>
                <a:schemeClr val="tx1"/>
              </a:buClr>
              <a:buFont typeface="Arial" panose="020B0604020202020204" pitchFamily="34" charset="0"/>
              <a:buChar char="–"/>
              <a:defRPr sz="1125" kern="1200">
                <a:solidFill>
                  <a:schemeClr val="tx1"/>
                </a:solidFill>
                <a:latin typeface="Arial" panose="020B0604020202020204" pitchFamily="34" charset="0"/>
                <a:ea typeface="Roboto" panose="02000000000000000000" pitchFamily="2" charset="0"/>
                <a:cs typeface="Arial" panose="020B0604020202020204" pitchFamily="34" charset="0"/>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en-US" b="1" u="sng" dirty="0"/>
              <a:t>Katerina Kechris, Ph.D.</a:t>
            </a:r>
          </a:p>
          <a:p>
            <a:r>
              <a:rPr lang="en-US" dirty="0"/>
              <a:t>Michaela Miller, M.S.</a:t>
            </a:r>
          </a:p>
          <a:p>
            <a:r>
              <a:rPr lang="en-US" dirty="0"/>
              <a:t>Timothy Bahr, M.S.</a:t>
            </a:r>
          </a:p>
          <a:p>
            <a:r>
              <a:rPr lang="en-US" dirty="0"/>
              <a:t>Grant Hughes, M.S.</a:t>
            </a:r>
          </a:p>
        </p:txBody>
      </p:sp>
      <p:sp>
        <p:nvSpPr>
          <p:cNvPr id="7" name="Content Placeholder 2">
            <a:extLst>
              <a:ext uri="{FF2B5EF4-FFF2-40B4-BE49-F238E27FC236}">
                <a16:creationId xmlns:a16="http://schemas.microsoft.com/office/drawing/2014/main" id="{CDA8B067-C188-4989-9508-A2643D4425EA}"/>
              </a:ext>
            </a:extLst>
          </p:cNvPr>
          <p:cNvSpPr txBox="1">
            <a:spLocks/>
          </p:cNvSpPr>
          <p:nvPr/>
        </p:nvSpPr>
        <p:spPr>
          <a:xfrm>
            <a:off x="6593307" y="5338075"/>
            <a:ext cx="5227507" cy="892821"/>
          </a:xfrm>
          <a:prstGeom prst="rect">
            <a:avLst/>
          </a:prstGeom>
        </p:spPr>
        <p:txBody>
          <a:bodyPr vert="horz" lIns="0" tIns="45720" rIns="91440" bIns="45720" rtlCol="0">
            <a:normAutofit fontScale="85000" lnSpcReduction="20000"/>
          </a:bodyPr>
          <a:lstStyle>
            <a:lvl1pPr marL="0" indent="0" algn="l" defTabSz="514350" rtl="0" eaLnBrk="1" latinLnBrk="0" hangingPunct="1">
              <a:lnSpc>
                <a:spcPct val="90000"/>
              </a:lnSpc>
              <a:spcBef>
                <a:spcPts val="900"/>
              </a:spcBef>
              <a:buFontTx/>
              <a:buNone/>
              <a:defRPr sz="1575" kern="1200">
                <a:solidFill>
                  <a:schemeClr val="tx1"/>
                </a:solidFill>
                <a:latin typeface="Arial" panose="020B0604020202020204" pitchFamily="34" charset="0"/>
                <a:ea typeface="Roboto" panose="02000000000000000000" pitchFamily="2" charset="0"/>
                <a:cs typeface="Arial" panose="020B0604020202020204" pitchFamily="34" charset="0"/>
              </a:defRPr>
            </a:lvl1pPr>
            <a:lvl2pPr marL="129779" indent="-129779" algn="l" defTabSz="514350" rtl="0" eaLnBrk="1" latinLnBrk="0" hangingPunct="1">
              <a:lnSpc>
                <a:spcPct val="90000"/>
              </a:lnSpc>
              <a:spcBef>
                <a:spcPts val="450"/>
              </a:spcBef>
              <a:buClr>
                <a:schemeClr val="tx1"/>
              </a:buClr>
              <a:buFont typeface="Arial" panose="020B0604020202020204" pitchFamily="34" charset="0"/>
              <a:buChar char="•"/>
              <a:defRPr sz="1425" kern="1200">
                <a:solidFill>
                  <a:schemeClr val="tx1"/>
                </a:solidFill>
                <a:latin typeface="Arial" panose="020B0604020202020204" pitchFamily="34" charset="0"/>
                <a:ea typeface="Roboto" panose="02000000000000000000" pitchFamily="2" charset="0"/>
                <a:cs typeface="Arial" panose="020B0604020202020204" pitchFamily="34" charset="0"/>
              </a:defRPr>
            </a:lvl2pPr>
            <a:lvl3pPr marL="346075" indent="-171450" algn="l" defTabSz="514350" rtl="0" eaLnBrk="1" latinLnBrk="0" hangingPunct="1">
              <a:lnSpc>
                <a:spcPct val="90000"/>
              </a:lnSpc>
              <a:spcBef>
                <a:spcPts val="450"/>
              </a:spcBef>
              <a:buClr>
                <a:schemeClr val="tx1"/>
              </a:buClr>
              <a:buFont typeface="Arial" panose="020B0604020202020204" pitchFamily="34" charset="0"/>
              <a:buChar char="–"/>
              <a:defRPr sz="1275" kern="1200">
                <a:solidFill>
                  <a:schemeClr val="tx1"/>
                </a:solidFill>
                <a:latin typeface="Arial" panose="020B0604020202020204" pitchFamily="34" charset="0"/>
                <a:ea typeface="Roboto" panose="02000000000000000000" pitchFamily="2" charset="0"/>
                <a:cs typeface="Arial" panose="020B0604020202020204" pitchFamily="34" charset="0"/>
              </a:defRPr>
            </a:lvl3pPr>
            <a:lvl4pPr marL="470297" indent="-126206" algn="l" defTabSz="514350" rtl="0" eaLnBrk="1" latinLnBrk="0" hangingPunct="1">
              <a:lnSpc>
                <a:spcPct val="90000"/>
              </a:lnSpc>
              <a:spcBef>
                <a:spcPts val="450"/>
              </a:spcBef>
              <a:buClr>
                <a:schemeClr val="tx1"/>
              </a:buClr>
              <a:buFont typeface="Arial" panose="020B0604020202020204" pitchFamily="34" charset="0"/>
              <a:buChar char="•"/>
              <a:defRPr sz="1275" kern="1200">
                <a:solidFill>
                  <a:schemeClr val="tx1"/>
                </a:solidFill>
                <a:latin typeface="Arial" panose="020B0604020202020204" pitchFamily="34" charset="0"/>
                <a:ea typeface="Roboto" panose="02000000000000000000" pitchFamily="2" charset="0"/>
                <a:cs typeface="Arial" panose="020B0604020202020204" pitchFamily="34" charset="0"/>
              </a:defRPr>
            </a:lvl4pPr>
            <a:lvl5pPr marL="627063" indent="-136525" algn="l" defTabSz="514350" rtl="0" eaLnBrk="1" latinLnBrk="0" hangingPunct="1">
              <a:lnSpc>
                <a:spcPct val="90000"/>
              </a:lnSpc>
              <a:spcBef>
                <a:spcPts val="450"/>
              </a:spcBef>
              <a:buClr>
                <a:schemeClr val="tx1"/>
              </a:buClr>
              <a:buFont typeface="Arial" panose="020B0604020202020204" pitchFamily="34" charset="0"/>
              <a:buChar char="–"/>
              <a:defRPr sz="1125" kern="1200">
                <a:solidFill>
                  <a:schemeClr val="tx1"/>
                </a:solidFill>
                <a:latin typeface="Arial" panose="020B0604020202020204" pitchFamily="34" charset="0"/>
                <a:ea typeface="Roboto" panose="02000000000000000000" pitchFamily="2" charset="0"/>
                <a:cs typeface="Arial" panose="020B0604020202020204" pitchFamily="34" charset="0"/>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en-US" dirty="0"/>
              <a:t>NIH/NHLBI P20 HL113445, U01 HL089856, U01 HL089897, R01 HL 095432, R01 HL137995, R01 HL125583</a:t>
            </a:r>
          </a:p>
          <a:p>
            <a:r>
              <a:rPr lang="en-US" dirty="0"/>
              <a:t>NIH/NCRR UL1 RR025780, CCTSI NIH UL1 TR001082,</a:t>
            </a:r>
          </a:p>
          <a:p>
            <a:r>
              <a:rPr lang="fr-FR" dirty="0"/>
              <a:t>NIH/NCI Cancer Center Support Grant P30 CA046934</a:t>
            </a:r>
            <a:endParaRPr lang="en-US" dirty="0"/>
          </a:p>
          <a:p>
            <a:endParaRPr lang="en-US" dirty="0"/>
          </a:p>
          <a:p>
            <a:endParaRPr lang="en-US" dirty="0"/>
          </a:p>
        </p:txBody>
      </p:sp>
      <p:sp>
        <p:nvSpPr>
          <p:cNvPr id="9" name="Content Placeholder 2">
            <a:extLst>
              <a:ext uri="{FF2B5EF4-FFF2-40B4-BE49-F238E27FC236}">
                <a16:creationId xmlns:a16="http://schemas.microsoft.com/office/drawing/2014/main" id="{87F9D8E3-1346-4095-9AF8-9BDE76E22F57}"/>
              </a:ext>
            </a:extLst>
          </p:cNvPr>
          <p:cNvSpPr txBox="1">
            <a:spLocks/>
          </p:cNvSpPr>
          <p:nvPr/>
        </p:nvSpPr>
        <p:spPr>
          <a:xfrm>
            <a:off x="1349942" y="5325049"/>
            <a:ext cx="3684069" cy="1142095"/>
          </a:xfrm>
          <a:prstGeom prst="rect">
            <a:avLst/>
          </a:prstGeom>
        </p:spPr>
        <p:txBody>
          <a:bodyPr vert="horz" lIns="0" tIns="45720" rIns="91440" bIns="45720" rtlCol="0">
            <a:noAutofit/>
          </a:bodyPr>
          <a:lstStyle>
            <a:lvl1pPr marL="0" indent="0" algn="l" defTabSz="514350" rtl="0" eaLnBrk="1" latinLnBrk="0" hangingPunct="1">
              <a:lnSpc>
                <a:spcPct val="90000"/>
              </a:lnSpc>
              <a:spcBef>
                <a:spcPts val="900"/>
              </a:spcBef>
              <a:buFontTx/>
              <a:buNone/>
              <a:defRPr sz="1575" kern="1200">
                <a:solidFill>
                  <a:schemeClr val="tx1"/>
                </a:solidFill>
                <a:latin typeface="Arial" panose="020B0604020202020204" pitchFamily="34" charset="0"/>
                <a:ea typeface="Roboto" panose="02000000000000000000" pitchFamily="2" charset="0"/>
                <a:cs typeface="Arial" panose="020B0604020202020204" pitchFamily="34" charset="0"/>
              </a:defRPr>
            </a:lvl1pPr>
            <a:lvl2pPr marL="129779" indent="-129779" algn="l" defTabSz="514350" rtl="0" eaLnBrk="1" latinLnBrk="0" hangingPunct="1">
              <a:lnSpc>
                <a:spcPct val="90000"/>
              </a:lnSpc>
              <a:spcBef>
                <a:spcPts val="450"/>
              </a:spcBef>
              <a:buClr>
                <a:schemeClr val="tx1"/>
              </a:buClr>
              <a:buFont typeface="Arial" panose="020B0604020202020204" pitchFamily="34" charset="0"/>
              <a:buChar char="•"/>
              <a:defRPr sz="1425" kern="1200">
                <a:solidFill>
                  <a:schemeClr val="tx1"/>
                </a:solidFill>
                <a:latin typeface="Arial" panose="020B0604020202020204" pitchFamily="34" charset="0"/>
                <a:ea typeface="Roboto" panose="02000000000000000000" pitchFamily="2" charset="0"/>
                <a:cs typeface="Arial" panose="020B0604020202020204" pitchFamily="34" charset="0"/>
              </a:defRPr>
            </a:lvl2pPr>
            <a:lvl3pPr marL="346075" indent="-171450" algn="l" defTabSz="514350" rtl="0" eaLnBrk="1" latinLnBrk="0" hangingPunct="1">
              <a:lnSpc>
                <a:spcPct val="90000"/>
              </a:lnSpc>
              <a:spcBef>
                <a:spcPts val="450"/>
              </a:spcBef>
              <a:buClr>
                <a:schemeClr val="tx1"/>
              </a:buClr>
              <a:buFont typeface="Arial" panose="020B0604020202020204" pitchFamily="34" charset="0"/>
              <a:buChar char="–"/>
              <a:defRPr sz="1275" kern="1200">
                <a:solidFill>
                  <a:schemeClr val="tx1"/>
                </a:solidFill>
                <a:latin typeface="Arial" panose="020B0604020202020204" pitchFamily="34" charset="0"/>
                <a:ea typeface="Roboto" panose="02000000000000000000" pitchFamily="2" charset="0"/>
                <a:cs typeface="Arial" panose="020B0604020202020204" pitchFamily="34" charset="0"/>
              </a:defRPr>
            </a:lvl3pPr>
            <a:lvl4pPr marL="470297" indent="-126206" algn="l" defTabSz="514350" rtl="0" eaLnBrk="1" latinLnBrk="0" hangingPunct="1">
              <a:lnSpc>
                <a:spcPct val="90000"/>
              </a:lnSpc>
              <a:spcBef>
                <a:spcPts val="450"/>
              </a:spcBef>
              <a:buClr>
                <a:schemeClr val="tx1"/>
              </a:buClr>
              <a:buFont typeface="Arial" panose="020B0604020202020204" pitchFamily="34" charset="0"/>
              <a:buChar char="•"/>
              <a:defRPr sz="1275" kern="1200">
                <a:solidFill>
                  <a:schemeClr val="tx1"/>
                </a:solidFill>
                <a:latin typeface="Arial" panose="020B0604020202020204" pitchFamily="34" charset="0"/>
                <a:ea typeface="Roboto" panose="02000000000000000000" pitchFamily="2" charset="0"/>
                <a:cs typeface="Arial" panose="020B0604020202020204" pitchFamily="34" charset="0"/>
              </a:defRPr>
            </a:lvl4pPr>
            <a:lvl5pPr marL="627063" indent="-136525" algn="l" defTabSz="514350" rtl="0" eaLnBrk="1" latinLnBrk="0" hangingPunct="1">
              <a:lnSpc>
                <a:spcPct val="90000"/>
              </a:lnSpc>
              <a:spcBef>
                <a:spcPts val="450"/>
              </a:spcBef>
              <a:buClr>
                <a:schemeClr val="tx1"/>
              </a:buClr>
              <a:buFont typeface="Arial" panose="020B0604020202020204" pitchFamily="34" charset="0"/>
              <a:buChar char="–"/>
              <a:defRPr sz="1125" kern="1200">
                <a:solidFill>
                  <a:schemeClr val="tx1"/>
                </a:solidFill>
                <a:latin typeface="Arial" panose="020B0604020202020204" pitchFamily="34" charset="0"/>
                <a:ea typeface="Roboto" panose="02000000000000000000" pitchFamily="2" charset="0"/>
                <a:cs typeface="Arial" panose="020B0604020202020204" pitchFamily="34" charset="0"/>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en-US" sz="1580" b="1" u="sng" dirty="0"/>
              <a:t>Dave Hubley, M.S.</a:t>
            </a:r>
          </a:p>
          <a:p>
            <a:r>
              <a:rPr lang="en-US" sz="1580" dirty="0"/>
              <a:t>Daniel Cuthbertson, Ph.D</a:t>
            </a:r>
          </a:p>
          <a:p>
            <a:r>
              <a:rPr lang="en-US" sz="1580" dirty="0"/>
              <a:t>Carol Ball, Ph.D.</a:t>
            </a:r>
          </a:p>
        </p:txBody>
      </p:sp>
      <p:sp>
        <p:nvSpPr>
          <p:cNvPr id="10" name="TextBox 9">
            <a:extLst>
              <a:ext uri="{FF2B5EF4-FFF2-40B4-BE49-F238E27FC236}">
                <a16:creationId xmlns:a16="http://schemas.microsoft.com/office/drawing/2014/main" id="{719262C6-3708-4D15-98A9-E1A2669C36CC}"/>
              </a:ext>
            </a:extLst>
          </p:cNvPr>
          <p:cNvSpPr txBox="1"/>
          <p:nvPr/>
        </p:nvSpPr>
        <p:spPr>
          <a:xfrm>
            <a:off x="457774" y="1029279"/>
            <a:ext cx="5394383" cy="369332"/>
          </a:xfrm>
          <a:prstGeom prst="rect">
            <a:avLst/>
          </a:prstGeom>
          <a:solidFill>
            <a:schemeClr val="accent1"/>
          </a:solidFill>
          <a:ln>
            <a:solidFill>
              <a:schemeClr val="accent1"/>
            </a:solidFill>
          </a:ln>
        </p:spPr>
        <p:txBody>
          <a:bodyPr wrap="square" rtlCol="0">
            <a:spAutoFit/>
          </a:bodyPr>
          <a:lstStyle/>
          <a:p>
            <a:pPr algn="ctr"/>
            <a:r>
              <a:rPr lang="en-US" dirty="0">
                <a:solidFill>
                  <a:schemeClr val="bg2"/>
                </a:solidFill>
              </a:rPr>
              <a:t>University of Colorado Anschutz Medical Campus</a:t>
            </a:r>
          </a:p>
        </p:txBody>
      </p:sp>
      <p:sp>
        <p:nvSpPr>
          <p:cNvPr id="11" name="TextBox 10">
            <a:extLst>
              <a:ext uri="{FF2B5EF4-FFF2-40B4-BE49-F238E27FC236}">
                <a16:creationId xmlns:a16="http://schemas.microsoft.com/office/drawing/2014/main" id="{F5BDC46B-D02F-4F10-A99C-533DAD1C705E}"/>
              </a:ext>
            </a:extLst>
          </p:cNvPr>
          <p:cNvSpPr txBox="1"/>
          <p:nvPr/>
        </p:nvSpPr>
        <p:spPr>
          <a:xfrm>
            <a:off x="6583682" y="1028058"/>
            <a:ext cx="5227507" cy="369332"/>
          </a:xfrm>
          <a:prstGeom prst="rect">
            <a:avLst/>
          </a:prstGeom>
          <a:solidFill>
            <a:schemeClr val="accent1"/>
          </a:solidFill>
          <a:ln>
            <a:solidFill>
              <a:schemeClr val="accent1"/>
            </a:solidFill>
          </a:ln>
        </p:spPr>
        <p:txBody>
          <a:bodyPr wrap="square" rtlCol="0">
            <a:spAutoFit/>
          </a:bodyPr>
          <a:lstStyle/>
          <a:p>
            <a:pPr algn="ctr"/>
            <a:r>
              <a:rPr lang="en-US" dirty="0">
                <a:solidFill>
                  <a:schemeClr val="bg2"/>
                </a:solidFill>
              </a:rPr>
              <a:t>National Jewish Health</a:t>
            </a:r>
          </a:p>
        </p:txBody>
      </p:sp>
      <p:sp>
        <p:nvSpPr>
          <p:cNvPr id="12" name="TextBox 11">
            <a:extLst>
              <a:ext uri="{FF2B5EF4-FFF2-40B4-BE49-F238E27FC236}">
                <a16:creationId xmlns:a16="http://schemas.microsoft.com/office/drawing/2014/main" id="{386A0063-41B3-4C98-AE05-010B719E2D37}"/>
              </a:ext>
            </a:extLst>
          </p:cNvPr>
          <p:cNvSpPr txBox="1"/>
          <p:nvPr/>
        </p:nvSpPr>
        <p:spPr>
          <a:xfrm>
            <a:off x="457774" y="4846976"/>
            <a:ext cx="5394383" cy="369332"/>
          </a:xfrm>
          <a:prstGeom prst="rect">
            <a:avLst/>
          </a:prstGeom>
          <a:solidFill>
            <a:schemeClr val="accent1"/>
          </a:solidFill>
          <a:ln>
            <a:solidFill>
              <a:schemeClr val="accent1"/>
            </a:solidFill>
          </a:ln>
        </p:spPr>
        <p:txBody>
          <a:bodyPr wrap="square" rtlCol="0">
            <a:spAutoFit/>
          </a:bodyPr>
          <a:lstStyle/>
          <a:p>
            <a:pPr algn="ctr"/>
            <a:r>
              <a:rPr lang="en-US" dirty="0">
                <a:solidFill>
                  <a:schemeClr val="bg2"/>
                </a:solidFill>
              </a:rPr>
              <a:t>Agilent</a:t>
            </a:r>
          </a:p>
        </p:txBody>
      </p:sp>
      <p:sp>
        <p:nvSpPr>
          <p:cNvPr id="13" name="TextBox 12">
            <a:extLst>
              <a:ext uri="{FF2B5EF4-FFF2-40B4-BE49-F238E27FC236}">
                <a16:creationId xmlns:a16="http://schemas.microsoft.com/office/drawing/2014/main" id="{6D3F392D-8179-436E-B2EA-A5EF1F18A0CB}"/>
              </a:ext>
            </a:extLst>
          </p:cNvPr>
          <p:cNvSpPr txBox="1"/>
          <p:nvPr/>
        </p:nvSpPr>
        <p:spPr>
          <a:xfrm>
            <a:off x="6583682" y="4810080"/>
            <a:ext cx="5227507" cy="369332"/>
          </a:xfrm>
          <a:prstGeom prst="rect">
            <a:avLst/>
          </a:prstGeom>
          <a:solidFill>
            <a:schemeClr val="accent1"/>
          </a:solidFill>
          <a:ln>
            <a:solidFill>
              <a:schemeClr val="accent1"/>
            </a:solidFill>
          </a:ln>
        </p:spPr>
        <p:txBody>
          <a:bodyPr wrap="square" rtlCol="0">
            <a:spAutoFit/>
          </a:bodyPr>
          <a:lstStyle/>
          <a:p>
            <a:pPr algn="ctr"/>
            <a:r>
              <a:rPr lang="en-US" dirty="0">
                <a:solidFill>
                  <a:schemeClr val="bg2"/>
                </a:solidFill>
              </a:rPr>
              <a:t>Funding</a:t>
            </a:r>
          </a:p>
        </p:txBody>
      </p:sp>
      <p:pic>
        <p:nvPicPr>
          <p:cNvPr id="16" name="Picture 15" descr="Alpha one photos 037.JPG">
            <a:extLst>
              <a:ext uri="{FF2B5EF4-FFF2-40B4-BE49-F238E27FC236}">
                <a16:creationId xmlns:a16="http://schemas.microsoft.com/office/drawing/2014/main" id="{A2ED0E48-9E98-4651-BC79-DE83E8C183B1}"/>
              </a:ext>
            </a:extLst>
          </p:cNvPr>
          <p:cNvPicPr>
            <a:picLocks noChangeAspect="1"/>
          </p:cNvPicPr>
          <p:nvPr/>
        </p:nvPicPr>
        <p:blipFill rotWithShape="1">
          <a:blip r:embed="rId2"/>
          <a:srcRect l="23333" r="10000" b="9180"/>
          <a:stretch/>
        </p:blipFill>
        <p:spPr>
          <a:xfrm>
            <a:off x="10033211" y="3411643"/>
            <a:ext cx="908785" cy="1023828"/>
          </a:xfrm>
          <a:prstGeom prst="rect">
            <a:avLst/>
          </a:prstGeom>
          <a:solidFill>
            <a:srgbClr val="FFFFFF"/>
          </a:solidFill>
        </p:spPr>
      </p:pic>
      <p:pic>
        <p:nvPicPr>
          <p:cNvPr id="17" name="Picture 16" descr="Russell-Bowler_small.jpg">
            <a:extLst>
              <a:ext uri="{FF2B5EF4-FFF2-40B4-BE49-F238E27FC236}">
                <a16:creationId xmlns:a16="http://schemas.microsoft.com/office/drawing/2014/main" id="{8BB35F3C-E656-42CD-BF5F-0548EF4F1B27}"/>
              </a:ext>
            </a:extLst>
          </p:cNvPr>
          <p:cNvPicPr>
            <a:picLocks noChangeAspect="1"/>
          </p:cNvPicPr>
          <p:nvPr/>
        </p:nvPicPr>
        <p:blipFill rotWithShape="1">
          <a:blip r:embed="rId3"/>
          <a:srcRect l="8275" t="-1" r="10380" b="24559"/>
          <a:stretch/>
        </p:blipFill>
        <p:spPr>
          <a:xfrm>
            <a:off x="10732386" y="1640300"/>
            <a:ext cx="969131" cy="1287727"/>
          </a:xfrm>
          <a:prstGeom prst="rect">
            <a:avLst/>
          </a:prstGeom>
        </p:spPr>
      </p:pic>
      <p:pic>
        <p:nvPicPr>
          <p:cNvPr id="18" name="Picture 17">
            <a:extLst>
              <a:ext uri="{FF2B5EF4-FFF2-40B4-BE49-F238E27FC236}">
                <a16:creationId xmlns:a16="http://schemas.microsoft.com/office/drawing/2014/main" id="{1430D372-831A-4733-B262-B665DB2696D6}"/>
              </a:ext>
            </a:extLst>
          </p:cNvPr>
          <p:cNvPicPr>
            <a:picLocks noChangeAspect="1"/>
          </p:cNvPicPr>
          <p:nvPr/>
        </p:nvPicPr>
        <p:blipFill rotWithShape="1">
          <a:blip r:embed="rId4"/>
          <a:srcRect l="3933"/>
          <a:stretch/>
        </p:blipFill>
        <p:spPr>
          <a:xfrm>
            <a:off x="3840479" y="3483893"/>
            <a:ext cx="1054017" cy="1085248"/>
          </a:xfrm>
          <a:prstGeom prst="rect">
            <a:avLst/>
          </a:prstGeom>
        </p:spPr>
      </p:pic>
      <p:pic>
        <p:nvPicPr>
          <p:cNvPr id="19" name="Picture 18">
            <a:extLst>
              <a:ext uri="{FF2B5EF4-FFF2-40B4-BE49-F238E27FC236}">
                <a16:creationId xmlns:a16="http://schemas.microsoft.com/office/drawing/2014/main" id="{63CDDC6F-0EC7-4E17-BA93-56EF6774B04A}"/>
              </a:ext>
            </a:extLst>
          </p:cNvPr>
          <p:cNvPicPr>
            <a:picLocks noChangeAspect="1"/>
          </p:cNvPicPr>
          <p:nvPr/>
        </p:nvPicPr>
        <p:blipFill>
          <a:blip r:embed="rId5"/>
          <a:stretch>
            <a:fillRect/>
          </a:stretch>
        </p:blipFill>
        <p:spPr>
          <a:xfrm>
            <a:off x="4168978" y="1732634"/>
            <a:ext cx="977382" cy="1122825"/>
          </a:xfrm>
          <a:prstGeom prst="rect">
            <a:avLst/>
          </a:prstGeom>
        </p:spPr>
      </p:pic>
    </p:spTree>
    <p:extLst>
      <p:ext uri="{BB962C8B-B14F-4D97-AF65-F5344CB8AC3E}">
        <p14:creationId xmlns:p14="http://schemas.microsoft.com/office/powerpoint/2010/main" val="28893350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8A2860B-5B84-4006-A83F-A2F4284D37AE}"/>
              </a:ext>
            </a:extLst>
          </p:cNvPr>
          <p:cNvPicPr>
            <a:picLocks noChangeAspect="1"/>
          </p:cNvPicPr>
          <p:nvPr/>
        </p:nvPicPr>
        <p:blipFill>
          <a:blip r:embed="rId3"/>
          <a:stretch>
            <a:fillRect/>
          </a:stretch>
        </p:blipFill>
        <p:spPr>
          <a:xfrm>
            <a:off x="1718186" y="91950"/>
            <a:ext cx="7951424" cy="6290190"/>
          </a:xfrm>
          <a:prstGeom prst="rect">
            <a:avLst/>
          </a:prstGeom>
          <a:ln>
            <a:solidFill>
              <a:schemeClr val="accent1"/>
            </a:solidFill>
          </a:ln>
        </p:spPr>
      </p:pic>
      <p:sp>
        <p:nvSpPr>
          <p:cNvPr id="2" name="TextBox 1">
            <a:extLst>
              <a:ext uri="{FF2B5EF4-FFF2-40B4-BE49-F238E27FC236}">
                <a16:creationId xmlns:a16="http://schemas.microsoft.com/office/drawing/2014/main" id="{127415CC-F980-48AE-AF81-2149D10FAE82}"/>
              </a:ext>
            </a:extLst>
          </p:cNvPr>
          <p:cNvSpPr txBox="1"/>
          <p:nvPr/>
        </p:nvSpPr>
        <p:spPr>
          <a:xfrm rot="20135680">
            <a:off x="-3803" y="511287"/>
            <a:ext cx="2360903" cy="307777"/>
          </a:xfrm>
          <a:prstGeom prst="rect">
            <a:avLst/>
          </a:prstGeom>
          <a:solidFill>
            <a:schemeClr val="accent3">
              <a:lumMod val="60000"/>
              <a:lumOff val="40000"/>
            </a:schemeClr>
          </a:solidFill>
          <a:ln>
            <a:solidFill>
              <a:schemeClr val="accent1"/>
            </a:solidFill>
          </a:ln>
        </p:spPr>
        <p:txBody>
          <a:bodyPr wrap="none" rtlCol="0">
            <a:spAutoFit/>
          </a:bodyPr>
          <a:lstStyle/>
          <a:p>
            <a:r>
              <a:rPr lang="en-US" sz="1400" dirty="0">
                <a:solidFill>
                  <a:schemeClr val="tx2"/>
                </a:solidFill>
              </a:rPr>
              <a:t>Early Career Travel Awards</a:t>
            </a:r>
          </a:p>
        </p:txBody>
      </p:sp>
      <p:sp>
        <p:nvSpPr>
          <p:cNvPr id="4" name="TextBox 3">
            <a:extLst>
              <a:ext uri="{FF2B5EF4-FFF2-40B4-BE49-F238E27FC236}">
                <a16:creationId xmlns:a16="http://schemas.microsoft.com/office/drawing/2014/main" id="{8C58D433-18E3-4AAB-9837-2F059E3315C6}"/>
              </a:ext>
            </a:extLst>
          </p:cNvPr>
          <p:cNvSpPr txBox="1"/>
          <p:nvPr/>
        </p:nvSpPr>
        <p:spPr>
          <a:xfrm rot="20142735">
            <a:off x="28330" y="931549"/>
            <a:ext cx="2761205" cy="307777"/>
          </a:xfrm>
          <a:prstGeom prst="rect">
            <a:avLst/>
          </a:prstGeom>
          <a:solidFill>
            <a:srgbClr val="FFFF00"/>
          </a:solidFill>
          <a:ln>
            <a:solidFill>
              <a:schemeClr val="accent1"/>
            </a:solidFill>
          </a:ln>
        </p:spPr>
        <p:txBody>
          <a:bodyPr wrap="none" rtlCol="0">
            <a:spAutoFit/>
          </a:bodyPr>
          <a:lstStyle/>
          <a:p>
            <a:r>
              <a:rPr lang="en-US" sz="1400" dirty="0">
                <a:solidFill>
                  <a:schemeClr val="accent6">
                    <a:lumMod val="75000"/>
                  </a:schemeClr>
                </a:solidFill>
              </a:rPr>
              <a:t>MANA Young Investigator Award</a:t>
            </a:r>
          </a:p>
        </p:txBody>
      </p:sp>
      <p:sp>
        <p:nvSpPr>
          <p:cNvPr id="5" name="Rectangle 4">
            <a:extLst>
              <a:ext uri="{FF2B5EF4-FFF2-40B4-BE49-F238E27FC236}">
                <a16:creationId xmlns:a16="http://schemas.microsoft.com/office/drawing/2014/main" id="{0654A9EA-2278-4794-B079-E6CD9AEF4728}"/>
              </a:ext>
            </a:extLst>
          </p:cNvPr>
          <p:cNvSpPr/>
          <p:nvPr/>
        </p:nvSpPr>
        <p:spPr>
          <a:xfrm>
            <a:off x="9806474" y="525624"/>
            <a:ext cx="2338104" cy="5632311"/>
          </a:xfrm>
          <a:prstGeom prst="rect">
            <a:avLst/>
          </a:prstGeom>
        </p:spPr>
        <p:txBody>
          <a:bodyPr wrap="square">
            <a:spAutoFit/>
          </a:bodyPr>
          <a:lstStyle/>
          <a:p>
            <a:pPr algn="ctr"/>
            <a:r>
              <a:rPr lang="en-US" sz="1000" b="1" dirty="0">
                <a:solidFill>
                  <a:schemeClr val="tx2"/>
                </a:solidFill>
              </a:rPr>
              <a:t>Abstract Categories</a:t>
            </a:r>
          </a:p>
          <a:p>
            <a:pPr algn="ctr"/>
            <a:endParaRPr lang="en-US" sz="1000" b="1" dirty="0">
              <a:solidFill>
                <a:schemeClr val="tx2"/>
              </a:solidFill>
            </a:endParaRPr>
          </a:p>
          <a:p>
            <a:pPr marL="171450" indent="-171450">
              <a:buFont typeface="Arial" panose="020B0604020202020204" pitchFamily="34" charset="0"/>
              <a:buChar char="•"/>
            </a:pPr>
            <a:r>
              <a:rPr lang="en-US" sz="1000" dirty="0">
                <a:solidFill>
                  <a:schemeClr val="tx2"/>
                </a:solidFill>
              </a:rPr>
              <a:t>Biomedical applications, from disease to exposome</a:t>
            </a:r>
          </a:p>
          <a:p>
            <a:pPr marL="171450" indent="-171450">
              <a:buFont typeface="Arial" panose="020B0604020202020204" pitchFamily="34" charset="0"/>
              <a:buChar char="•"/>
            </a:pPr>
            <a:endParaRPr lang="en-US" sz="1000" dirty="0">
              <a:solidFill>
                <a:schemeClr val="tx2"/>
              </a:solidFill>
            </a:endParaRPr>
          </a:p>
          <a:p>
            <a:pPr marL="171450" indent="-171450">
              <a:buFont typeface="Arial" panose="020B0604020202020204" pitchFamily="34" charset="0"/>
              <a:buChar char="•"/>
            </a:pPr>
            <a:r>
              <a:rPr lang="en-US" sz="1000" dirty="0">
                <a:solidFill>
                  <a:schemeClr val="tx2"/>
                </a:solidFill>
              </a:rPr>
              <a:t>Computational approaches (Bioinformatics/Cheminformatics / Modeling)</a:t>
            </a:r>
          </a:p>
          <a:p>
            <a:pPr marL="171450" indent="-171450">
              <a:buFont typeface="Arial" panose="020B0604020202020204" pitchFamily="34" charset="0"/>
              <a:buChar char="•"/>
            </a:pPr>
            <a:endParaRPr lang="en-US" sz="1000" dirty="0">
              <a:solidFill>
                <a:schemeClr val="tx2"/>
              </a:solidFill>
            </a:endParaRPr>
          </a:p>
          <a:p>
            <a:pPr marL="171450" indent="-171450">
              <a:buFont typeface="Arial" panose="020B0604020202020204" pitchFamily="34" charset="0"/>
              <a:buChar char="•"/>
            </a:pPr>
            <a:r>
              <a:rPr lang="en-US" sz="1000" dirty="0">
                <a:solidFill>
                  <a:schemeClr val="tx2"/>
                </a:solidFill>
              </a:rPr>
              <a:t>Ecology and Environmental Metabolomics</a:t>
            </a:r>
          </a:p>
          <a:p>
            <a:pPr marL="171450" indent="-171450">
              <a:buFont typeface="Arial" panose="020B0604020202020204" pitchFamily="34" charset="0"/>
              <a:buChar char="•"/>
            </a:pPr>
            <a:endParaRPr lang="en-US" sz="1000" dirty="0">
              <a:solidFill>
                <a:schemeClr val="tx2"/>
              </a:solidFill>
            </a:endParaRPr>
          </a:p>
          <a:p>
            <a:pPr marL="171450" indent="-171450">
              <a:buFont typeface="Arial" panose="020B0604020202020204" pitchFamily="34" charset="0"/>
              <a:buChar char="•"/>
            </a:pPr>
            <a:r>
              <a:rPr lang="en-US" sz="1000" dirty="0">
                <a:solidFill>
                  <a:schemeClr val="tx2"/>
                </a:solidFill>
              </a:rPr>
              <a:t>Flux profiling</a:t>
            </a:r>
          </a:p>
          <a:p>
            <a:pPr marL="171450" indent="-171450">
              <a:buFont typeface="Arial" panose="020B0604020202020204" pitchFamily="34" charset="0"/>
              <a:buChar char="•"/>
            </a:pPr>
            <a:endParaRPr lang="en-US" sz="1000" dirty="0">
              <a:solidFill>
                <a:schemeClr val="tx2"/>
              </a:solidFill>
            </a:endParaRPr>
          </a:p>
          <a:p>
            <a:pPr marL="171450" indent="-171450">
              <a:buFont typeface="Arial" panose="020B0604020202020204" pitchFamily="34" charset="0"/>
              <a:buChar char="•"/>
            </a:pPr>
            <a:r>
              <a:rPr lang="en-US" sz="1000" dirty="0">
                <a:solidFill>
                  <a:schemeClr val="tx2"/>
                </a:solidFill>
              </a:rPr>
              <a:t>Imaging</a:t>
            </a:r>
          </a:p>
          <a:p>
            <a:pPr marL="171450" indent="-171450">
              <a:buFont typeface="Arial" panose="020B0604020202020204" pitchFamily="34" charset="0"/>
              <a:buChar char="•"/>
            </a:pPr>
            <a:endParaRPr lang="en-US" sz="1000" dirty="0">
              <a:solidFill>
                <a:schemeClr val="tx2"/>
              </a:solidFill>
            </a:endParaRPr>
          </a:p>
          <a:p>
            <a:pPr marL="171450" indent="-171450">
              <a:buFont typeface="Arial" panose="020B0604020202020204" pitchFamily="34" charset="0"/>
              <a:buChar char="•"/>
            </a:pPr>
            <a:r>
              <a:rPr lang="en-US" sz="1000" dirty="0">
                <a:solidFill>
                  <a:schemeClr val="tx2"/>
                </a:solidFill>
              </a:rPr>
              <a:t>Lipidomics</a:t>
            </a:r>
          </a:p>
          <a:p>
            <a:pPr marL="171450" indent="-171450">
              <a:buFont typeface="Arial" panose="020B0604020202020204" pitchFamily="34" charset="0"/>
              <a:buChar char="•"/>
            </a:pPr>
            <a:endParaRPr lang="en-US" sz="1000" dirty="0">
              <a:solidFill>
                <a:schemeClr val="tx2"/>
              </a:solidFill>
            </a:endParaRPr>
          </a:p>
          <a:p>
            <a:pPr marL="171450" indent="-171450">
              <a:buFont typeface="Arial" panose="020B0604020202020204" pitchFamily="34" charset="0"/>
              <a:buChar char="•"/>
            </a:pPr>
            <a:r>
              <a:rPr lang="en-US" sz="1000" dirty="0">
                <a:solidFill>
                  <a:schemeClr val="tx2"/>
                </a:solidFill>
              </a:rPr>
              <a:t>Metabolite identification</a:t>
            </a:r>
          </a:p>
          <a:p>
            <a:pPr marL="171450" indent="-171450">
              <a:buFont typeface="Arial" panose="020B0604020202020204" pitchFamily="34" charset="0"/>
              <a:buChar char="•"/>
            </a:pPr>
            <a:endParaRPr lang="en-US" sz="1000" dirty="0">
              <a:solidFill>
                <a:schemeClr val="tx2"/>
              </a:solidFill>
            </a:endParaRPr>
          </a:p>
          <a:p>
            <a:pPr marL="171450" indent="-171450">
              <a:buFont typeface="Arial" panose="020B0604020202020204" pitchFamily="34" charset="0"/>
              <a:buChar char="•"/>
            </a:pPr>
            <a:r>
              <a:rPr lang="en-US" sz="1000" dirty="0">
                <a:solidFill>
                  <a:schemeClr val="tx2"/>
                </a:solidFill>
              </a:rPr>
              <a:t>Microbiome applications</a:t>
            </a:r>
          </a:p>
          <a:p>
            <a:pPr marL="171450" indent="-171450">
              <a:buFont typeface="Arial" panose="020B0604020202020204" pitchFamily="34" charset="0"/>
              <a:buChar char="•"/>
            </a:pPr>
            <a:endParaRPr lang="en-US" sz="1000" dirty="0">
              <a:solidFill>
                <a:schemeClr val="tx2"/>
              </a:solidFill>
            </a:endParaRPr>
          </a:p>
          <a:p>
            <a:pPr marL="171450" indent="-171450">
              <a:buFont typeface="Arial" panose="020B0604020202020204" pitchFamily="34" charset="0"/>
              <a:buChar char="•"/>
            </a:pPr>
            <a:r>
              <a:rPr lang="en-US" sz="1000" dirty="0">
                <a:solidFill>
                  <a:schemeClr val="tx2"/>
                </a:solidFill>
              </a:rPr>
              <a:t>Model Organisms</a:t>
            </a:r>
          </a:p>
          <a:p>
            <a:pPr marL="171450" indent="-171450">
              <a:buFont typeface="Arial" panose="020B0604020202020204" pitchFamily="34" charset="0"/>
              <a:buChar char="•"/>
            </a:pPr>
            <a:endParaRPr lang="en-US" sz="1000" dirty="0">
              <a:solidFill>
                <a:schemeClr val="tx2"/>
              </a:solidFill>
            </a:endParaRPr>
          </a:p>
          <a:p>
            <a:pPr marL="171450" indent="-171450">
              <a:buFont typeface="Arial" panose="020B0604020202020204" pitchFamily="34" charset="0"/>
              <a:buChar char="•"/>
            </a:pPr>
            <a:r>
              <a:rPr lang="en-US" sz="1000" dirty="0">
                <a:solidFill>
                  <a:schemeClr val="tx2"/>
                </a:solidFill>
              </a:rPr>
              <a:t>Multi-omics</a:t>
            </a:r>
          </a:p>
          <a:p>
            <a:pPr marL="171450" indent="-171450">
              <a:buFont typeface="Arial" panose="020B0604020202020204" pitchFamily="34" charset="0"/>
              <a:buChar char="•"/>
            </a:pPr>
            <a:endParaRPr lang="en-US" sz="1000" dirty="0">
              <a:solidFill>
                <a:schemeClr val="tx2"/>
              </a:solidFill>
            </a:endParaRPr>
          </a:p>
          <a:p>
            <a:pPr marL="171450" indent="-171450">
              <a:buFont typeface="Arial" panose="020B0604020202020204" pitchFamily="34" charset="0"/>
              <a:buChar char="•"/>
            </a:pPr>
            <a:r>
              <a:rPr lang="en-US" sz="1000" dirty="0">
                <a:solidFill>
                  <a:schemeClr val="tx2"/>
                </a:solidFill>
              </a:rPr>
              <a:t>New Experimental Methods &amp; Technologies</a:t>
            </a:r>
          </a:p>
          <a:p>
            <a:pPr marL="171450" indent="-171450">
              <a:buFont typeface="Arial" panose="020B0604020202020204" pitchFamily="34" charset="0"/>
              <a:buChar char="•"/>
            </a:pPr>
            <a:endParaRPr lang="en-US" sz="1000" dirty="0">
              <a:solidFill>
                <a:schemeClr val="tx2"/>
              </a:solidFill>
            </a:endParaRPr>
          </a:p>
          <a:p>
            <a:pPr marL="171450" indent="-171450">
              <a:buFont typeface="Arial" panose="020B0604020202020204" pitchFamily="34" charset="0"/>
              <a:buChar char="•"/>
            </a:pPr>
            <a:r>
              <a:rPr lang="en-US" sz="1000" dirty="0">
                <a:solidFill>
                  <a:schemeClr val="tx2"/>
                </a:solidFill>
              </a:rPr>
              <a:t>Non-model systems and other applications</a:t>
            </a:r>
          </a:p>
          <a:p>
            <a:pPr marL="171450" indent="-171450">
              <a:buFont typeface="Arial" panose="020B0604020202020204" pitchFamily="34" charset="0"/>
              <a:buChar char="•"/>
            </a:pPr>
            <a:endParaRPr lang="en-US" sz="1000" dirty="0">
              <a:solidFill>
                <a:schemeClr val="tx2"/>
              </a:solidFill>
            </a:endParaRPr>
          </a:p>
          <a:p>
            <a:pPr marL="171450" indent="-171450">
              <a:buFont typeface="Arial" panose="020B0604020202020204" pitchFamily="34" charset="0"/>
              <a:buChar char="•"/>
            </a:pPr>
            <a:r>
              <a:rPr lang="en-US" sz="1000" dirty="0">
                <a:solidFill>
                  <a:schemeClr val="tx2"/>
                </a:solidFill>
              </a:rPr>
              <a:t>Nutrition, Food, Herbal Medicines</a:t>
            </a:r>
          </a:p>
          <a:p>
            <a:pPr marL="171450" indent="-171450">
              <a:buFont typeface="Arial" panose="020B0604020202020204" pitchFamily="34" charset="0"/>
              <a:buChar char="•"/>
            </a:pPr>
            <a:endParaRPr lang="en-US" sz="1000" dirty="0">
              <a:solidFill>
                <a:schemeClr val="tx2"/>
              </a:solidFill>
            </a:endParaRPr>
          </a:p>
          <a:p>
            <a:pPr marL="171450" indent="-171450">
              <a:buFont typeface="Arial" panose="020B0604020202020204" pitchFamily="34" charset="0"/>
              <a:buChar char="•"/>
            </a:pPr>
            <a:r>
              <a:rPr lang="en-US" sz="1000" dirty="0">
                <a:solidFill>
                  <a:schemeClr val="tx2"/>
                </a:solidFill>
              </a:rPr>
              <a:t>Plant metabolomics</a:t>
            </a:r>
          </a:p>
        </p:txBody>
      </p:sp>
    </p:spTree>
    <p:extLst>
      <p:ext uri="{BB962C8B-B14F-4D97-AF65-F5344CB8AC3E}">
        <p14:creationId xmlns:p14="http://schemas.microsoft.com/office/powerpoint/2010/main" val="21595604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F97806E-716F-4358-ACCE-5D1F817B2F6E}"/>
              </a:ext>
            </a:extLst>
          </p:cNvPr>
          <p:cNvSpPr>
            <a:spLocks noGrp="1"/>
          </p:cNvSpPr>
          <p:nvPr>
            <p:ph type="ctrTitle"/>
          </p:nvPr>
        </p:nvSpPr>
        <p:spPr>
          <a:xfrm>
            <a:off x="2107401" y="2450305"/>
            <a:ext cx="7351539" cy="689135"/>
          </a:xfrm>
        </p:spPr>
        <p:txBody>
          <a:bodyPr>
            <a:noAutofit/>
          </a:bodyPr>
          <a:lstStyle/>
          <a:p>
            <a:r>
              <a:rPr lang="en-US" sz="4200" dirty="0"/>
              <a:t>Thank you for your attention!!</a:t>
            </a:r>
          </a:p>
        </p:txBody>
      </p:sp>
      <p:pic>
        <p:nvPicPr>
          <p:cNvPr id="7" name="Picture 12" descr="http://cdn.sportingpost.co.za/wp-content/uploads/2015/10/Questions.jpg">
            <a:extLst>
              <a:ext uri="{FF2B5EF4-FFF2-40B4-BE49-F238E27FC236}">
                <a16:creationId xmlns:a16="http://schemas.microsoft.com/office/drawing/2014/main" id="{A5820262-66EA-4AB1-81ED-26BBEC0479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7629" y="3429000"/>
            <a:ext cx="3273366" cy="215385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https://cdn3.dogonews.com/pictures/9613/content/questionsfry-panique-questions.jpg?1327098220">
            <a:extLst>
              <a:ext uri="{FF2B5EF4-FFF2-40B4-BE49-F238E27FC236}">
                <a16:creationId xmlns:a16="http://schemas.microsoft.com/office/drawing/2014/main" id="{00936994-494A-4607-9AEB-62FA62B5A3E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6218" y="215925"/>
            <a:ext cx="1312209" cy="122283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0" descr="http://optics.synopsys.com/images/learn/optics-kids-scientists-engineers-fig2.gif">
            <a:extLst>
              <a:ext uri="{FF2B5EF4-FFF2-40B4-BE49-F238E27FC236}">
                <a16:creationId xmlns:a16="http://schemas.microsoft.com/office/drawing/2014/main" id="{87087D36-38B1-4E54-8AFD-E915729923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218" y="5324384"/>
            <a:ext cx="1312210" cy="1338455"/>
          </a:xfrm>
          <a:prstGeom prst="rect">
            <a:avLst/>
          </a:prstGeom>
          <a:noFill/>
          <a:extLst>
            <a:ext uri="{909E8E84-426E-40DD-AFC4-6F175D3DCCD1}">
              <a14:hiddenFill xmlns:a14="http://schemas.microsoft.com/office/drawing/2010/main">
                <a:solidFill>
                  <a:srgbClr val="FFFFFF"/>
                </a:solidFill>
              </a14:hiddenFill>
            </a:ext>
          </a:extLst>
        </p:spPr>
      </p:pic>
      <p:sp>
        <p:nvSpPr>
          <p:cNvPr id="12" name="Subtitle 4">
            <a:extLst>
              <a:ext uri="{FF2B5EF4-FFF2-40B4-BE49-F238E27FC236}">
                <a16:creationId xmlns:a16="http://schemas.microsoft.com/office/drawing/2014/main" id="{A6F83939-63DB-4B49-BE59-08673B66C103}"/>
              </a:ext>
            </a:extLst>
          </p:cNvPr>
          <p:cNvSpPr>
            <a:spLocks noGrp="1"/>
          </p:cNvSpPr>
          <p:nvPr>
            <p:ph type="subTitle" idx="1"/>
          </p:nvPr>
        </p:nvSpPr>
        <p:spPr>
          <a:xfrm>
            <a:off x="4267200" y="6395866"/>
            <a:ext cx="3657600" cy="344043"/>
          </a:xfrm>
        </p:spPr>
        <p:txBody>
          <a:bodyPr>
            <a:normAutofit/>
          </a:bodyPr>
          <a:lstStyle/>
          <a:p>
            <a:r>
              <a:rPr lang="en-US" sz="1400" dirty="0"/>
              <a:t>Charmion.Cruickshank-Quinn@agilent.com</a:t>
            </a:r>
          </a:p>
        </p:txBody>
      </p:sp>
    </p:spTree>
    <p:extLst>
      <p:ext uri="{BB962C8B-B14F-4D97-AF65-F5344CB8AC3E}">
        <p14:creationId xmlns:p14="http://schemas.microsoft.com/office/powerpoint/2010/main" val="1314351654"/>
      </p:ext>
    </p:extLst>
  </p:cSld>
  <p:clrMapOvr>
    <a:masterClrMapping/>
  </p:clrMapOvr>
</p:sld>
</file>

<file path=ppt/theme/theme1.xml><?xml version="1.0" encoding="utf-8"?>
<a:theme xmlns:a="http://schemas.openxmlformats.org/drawingml/2006/main" name="AGILENT 16-9">
  <a:themeElements>
    <a:clrScheme name="AGILENT COLORS">
      <a:dk1>
        <a:srgbClr val="53565A"/>
      </a:dk1>
      <a:lt1>
        <a:srgbClr val="FFFFFF"/>
      </a:lt1>
      <a:dk2>
        <a:srgbClr val="000000"/>
      </a:dk2>
      <a:lt2>
        <a:srgbClr val="FFFFFF"/>
      </a:lt2>
      <a:accent1>
        <a:srgbClr val="0085D5"/>
      </a:accent1>
      <a:accent2>
        <a:srgbClr val="F2A900"/>
      </a:accent2>
      <a:accent3>
        <a:srgbClr val="84BD00"/>
      </a:accent3>
      <a:accent4>
        <a:srgbClr val="00A9E0"/>
      </a:accent4>
      <a:accent5>
        <a:srgbClr val="00426A"/>
      </a:accent5>
      <a:accent6>
        <a:srgbClr val="D6001C"/>
      </a:accent6>
      <a:hlink>
        <a:srgbClr val="0085D5"/>
      </a:hlink>
      <a:folHlink>
        <a:srgbClr val="80276C"/>
      </a:folHlink>
    </a:clrScheme>
    <a:fontScheme name="AGILENT PPT &amp; OUTLOO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smtClean="0"/>
        </a:defPPr>
      </a:lstStyle>
    </a:txDef>
  </a:objectDefaults>
  <a:extraClrSchemeLst/>
  <a:extLst>
    <a:ext uri="{05A4C25C-085E-4340-85A3-A5531E510DB2}">
      <thm15:themeFamily xmlns:thm15="http://schemas.microsoft.com/office/thememl/2012/main" name="AGILENT 16-9" id="{CD274158-3815-4470-856A-3EBFC99DE9E5}" vid="{3C5B99B2-ABAC-4F5E-B8E6-91C29AF1059B}"/>
    </a:ext>
  </a:extLst>
</a:theme>
</file>

<file path=ppt/theme/theme2.xml><?xml version="1.0" encoding="utf-8"?>
<a:theme xmlns:a="http://schemas.openxmlformats.org/drawingml/2006/main" name="AGILENT 4-3">
  <a:themeElements>
    <a:clrScheme name="Agilent 2017">
      <a:dk1>
        <a:srgbClr val="53565A"/>
      </a:dk1>
      <a:lt1>
        <a:srgbClr val="FFFFFF"/>
      </a:lt1>
      <a:dk2>
        <a:srgbClr val="000000"/>
      </a:dk2>
      <a:lt2>
        <a:srgbClr val="FFFFFF"/>
      </a:lt2>
      <a:accent1>
        <a:srgbClr val="0085D5"/>
      </a:accent1>
      <a:accent2>
        <a:srgbClr val="F2A900"/>
      </a:accent2>
      <a:accent3>
        <a:srgbClr val="84BD00"/>
      </a:accent3>
      <a:accent4>
        <a:srgbClr val="00A9E0"/>
      </a:accent4>
      <a:accent5>
        <a:srgbClr val="00426A"/>
      </a:accent5>
      <a:accent6>
        <a:srgbClr val="D6001C"/>
      </a:accent6>
      <a:hlink>
        <a:srgbClr val="0085D5"/>
      </a:hlink>
      <a:folHlink>
        <a:srgbClr val="80276C"/>
      </a:folHlink>
    </a:clrScheme>
    <a:fontScheme name="AGILENT PPT &amp; OUTLOO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smtClean="0"/>
        </a:defPPr>
      </a:lstStyle>
    </a:txDef>
  </a:objectDefaults>
  <a:extraClrSchemeLst/>
  <a:extLst>
    <a:ext uri="{05A4C25C-085E-4340-85A3-A5531E510DB2}">
      <thm15:themeFamily xmlns:thm15="http://schemas.microsoft.com/office/thememl/2012/main" name="AGILENT 4-3" id="{66A2D07B-5CCE-4F9F-A227-80E89BB05271}" vid="{DBC242CA-E2CE-429F-8ED3-90D86FA5F9C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77A27F27BFEC24E864DA9F377DD2BF9" ma:contentTypeVersion="13" ma:contentTypeDescription="Create a new document." ma:contentTypeScope="" ma:versionID="b0124d69cb18c9cf200ec28ceb6a59ab">
  <xsd:schema xmlns:xsd="http://www.w3.org/2001/XMLSchema" xmlns:xs="http://www.w3.org/2001/XMLSchema" xmlns:p="http://schemas.microsoft.com/office/2006/metadata/properties" xmlns:ns3="3d2f6ac3-e7c9-49ef-9e0c-c0fb39763254" xmlns:ns4="5a76ad50-fa09-47e1-afc6-f1d991ac1fcb" targetNamespace="http://schemas.microsoft.com/office/2006/metadata/properties" ma:root="true" ma:fieldsID="c22802ad8f5b8153c7d84771893af355" ns3:_="" ns4:_="">
    <xsd:import namespace="3d2f6ac3-e7c9-49ef-9e0c-c0fb39763254"/>
    <xsd:import namespace="5a76ad50-fa09-47e1-afc6-f1d991ac1fcb"/>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4:SharedWithUsers" minOccurs="0"/>
                <xsd:element ref="ns4:SharedWithDetails" minOccurs="0"/>
                <xsd:element ref="ns4:SharingHintHash" minOccurs="0"/>
                <xsd:element ref="ns3:MediaServiceEventHashCode" minOccurs="0"/>
                <xsd:element ref="ns3:MediaServiceGenerationTim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2f6ac3-e7c9-49ef-9e0c-c0fb397632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76ad50-fa09-47e1-afc6-f1d991ac1fcb"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7555A81-87FD-4414-8D3F-3EE5C8E89C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d2f6ac3-e7c9-49ef-9e0c-c0fb39763254"/>
    <ds:schemaRef ds:uri="5a76ad50-fa09-47e1-afc6-f1d991ac1fc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0DC7D56-2FC9-46C0-858A-7413C0509535}">
  <ds:schemaRefs>
    <ds:schemaRef ds:uri="http://schemas.microsoft.com/sharepoint/v3/contenttype/forms"/>
  </ds:schemaRefs>
</ds:datastoreItem>
</file>

<file path=customXml/itemProps3.xml><?xml version="1.0" encoding="utf-8"?>
<ds:datastoreItem xmlns:ds="http://schemas.openxmlformats.org/officeDocument/2006/customXml" ds:itemID="{FD88C50F-26F9-4EBD-810C-657CE8EBF6C9}">
  <ds:schemaRefs>
    <ds:schemaRef ds:uri="http://purl.org/dc/terms/"/>
    <ds:schemaRef ds:uri="http://schemas.openxmlformats.org/package/2006/metadata/core-properties"/>
    <ds:schemaRef ds:uri="3d2f6ac3-e7c9-49ef-9e0c-c0fb39763254"/>
    <ds:schemaRef ds:uri="http://purl.org/dc/dcmitype/"/>
    <ds:schemaRef ds:uri="http://schemas.microsoft.com/office/2006/documentManagement/types"/>
    <ds:schemaRef ds:uri="http://schemas.microsoft.com/office/infopath/2007/PartnerControls"/>
    <ds:schemaRef ds:uri="http://purl.org/dc/elements/1.1/"/>
    <ds:schemaRef ds:uri="http://schemas.microsoft.com/office/2006/metadata/properties"/>
    <ds:schemaRef ds:uri="5a76ad50-fa09-47e1-afc6-f1d991ac1fcb"/>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AGILENT 16-9</Template>
  <TotalTime>4144</TotalTime>
  <Words>4117</Words>
  <Application>Microsoft Office PowerPoint</Application>
  <PresentationFormat>Widescreen</PresentationFormat>
  <Paragraphs>367</Paragraphs>
  <Slides>36</Slides>
  <Notes>22</Notes>
  <HiddenSlides>0</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36</vt:i4>
      </vt:variant>
    </vt:vector>
  </HeadingPairs>
  <TitlesOfParts>
    <vt:vector size="52" baseType="lpstr">
      <vt:lpstr>AdvP7C2E</vt:lpstr>
      <vt:lpstr>Arial</vt:lpstr>
      <vt:lpstr>ArialMT-Identity-H</vt:lpstr>
      <vt:lpstr>Calibri</vt:lpstr>
      <vt:lpstr>Cambria</vt:lpstr>
      <vt:lpstr>EuclidSymbol</vt:lpstr>
      <vt:lpstr>Helvetica</vt:lpstr>
      <vt:lpstr>Helvetica-Bold</vt:lpstr>
      <vt:lpstr>Helvetica-Oblique</vt:lpstr>
      <vt:lpstr>MinionPro-It</vt:lpstr>
      <vt:lpstr>MinionPro-Regular</vt:lpstr>
      <vt:lpstr>Roboto</vt:lpstr>
      <vt:lpstr>Roboto Light</vt:lpstr>
      <vt:lpstr>Wingdings</vt:lpstr>
      <vt:lpstr>AGILENT 16-9</vt:lpstr>
      <vt:lpstr>AGILENT 4-3</vt:lpstr>
      <vt:lpstr>Multi-Modal Methods for Biomarker Discovery in Diseased Lung</vt:lpstr>
      <vt:lpstr>Overview</vt:lpstr>
      <vt:lpstr>Why Use Multiple Techniques?</vt:lpstr>
      <vt:lpstr>Why Use Multiple Techniques?</vt:lpstr>
      <vt:lpstr>What is COPD?</vt:lpstr>
      <vt:lpstr>What Causes COPD and Why is it Important?</vt:lpstr>
      <vt:lpstr>COPD is a Significant Risk Factor for Lung Cancer</vt:lpstr>
      <vt:lpstr>Part 1 of 3</vt:lpstr>
      <vt:lpstr>Murine Model of Emphysema</vt:lpstr>
      <vt:lpstr>Mean Static Lung Compliance </vt:lpstr>
      <vt:lpstr>Relative Changes in Gene Expression using RNA-Seq</vt:lpstr>
      <vt:lpstr>Pathway Overlap Between Lung Transcriptomics and Plasma Metabolomics</vt:lpstr>
      <vt:lpstr>Plasma Metabolomics &amp; Lung Transcriptomics</vt:lpstr>
      <vt:lpstr>Metabolome Overlap in Mouse and Human Biological Fluids</vt:lpstr>
      <vt:lpstr>Distribution of Biochemical Classes Represented by 1155 Compounds Detected in Human and Mouse BAL Fluid and Plasma</vt:lpstr>
      <vt:lpstr>BAL Fluid and Plasma Metabolome Changes in Response to Acute Cigarette Smoke Exposure</vt:lpstr>
      <vt:lpstr>Summary</vt:lpstr>
      <vt:lpstr>Part 2 of 3</vt:lpstr>
      <vt:lpstr>Why blood?</vt:lpstr>
      <vt:lpstr>Study Design Plasma Proteomics, PBMC Gene Expression, and Genetics</vt:lpstr>
      <vt:lpstr>Regional plot on chromosome 15q26.3 of SNPs associated with plasma IL-16 concentrations</vt:lpstr>
      <vt:lpstr>IL-16:  A Potential Candidate Biomarker for COPD &amp; Emphysema</vt:lpstr>
      <vt:lpstr>Summary</vt:lpstr>
      <vt:lpstr>Study Design  Functional Genomics &amp; Metabolomics</vt:lpstr>
      <vt:lpstr>Perturbation in Glycerophospholipid Metabolism from FEV1% Predicted Analysis</vt:lpstr>
      <vt:lpstr>Overview of Outcome Perturbations and Pathway Relationships</vt:lpstr>
      <vt:lpstr>Summary</vt:lpstr>
      <vt:lpstr>Part 3 of 3</vt:lpstr>
      <vt:lpstr>Study Design</vt:lpstr>
      <vt:lpstr>Significantly Associated Compounds with Clinical, Cell-type and COPD Sub-phenotypes Variables</vt:lpstr>
      <vt:lpstr>Biological Relevance of PC and CL</vt:lpstr>
      <vt:lpstr>Summary</vt:lpstr>
      <vt:lpstr>Overall Summary</vt:lpstr>
      <vt:lpstr>Acknowledgements</vt:lpstr>
      <vt:lpstr>PowerPoint Presentation</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Outline and Notes</dc:title>
  <dc:creator>CRUICKSHANK-QUINN,CHARMION (Agilent USA)</dc:creator>
  <cp:lastModifiedBy>CRUICKSHANK-QUINN,CHARMION (Agilent USA)</cp:lastModifiedBy>
  <cp:revision>12</cp:revision>
  <dcterms:created xsi:type="dcterms:W3CDTF">2019-07-12T17:46:00Z</dcterms:created>
  <dcterms:modified xsi:type="dcterms:W3CDTF">2019-09-10T10:52:58Z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0x010100E77A27F27BFEC24E864DA9F377DD2BF9</vt:lpwstr>
  </property>
</Properties>
</file>